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82" r:id="rId4"/>
    <p:sldId id="258" r:id="rId5"/>
    <p:sldId id="284" r:id="rId6"/>
    <p:sldId id="286" r:id="rId7"/>
    <p:sldId id="304" r:id="rId8"/>
    <p:sldId id="298" r:id="rId9"/>
    <p:sldId id="287" r:id="rId10"/>
    <p:sldId id="305" r:id="rId11"/>
    <p:sldId id="299" r:id="rId12"/>
    <p:sldId id="285" r:id="rId13"/>
    <p:sldId id="288" r:id="rId14"/>
    <p:sldId id="289" r:id="rId15"/>
    <p:sldId id="290" r:id="rId16"/>
    <p:sldId id="292" r:id="rId17"/>
    <p:sldId id="297" r:id="rId18"/>
    <p:sldId id="294" r:id="rId19"/>
    <p:sldId id="302" r:id="rId20"/>
    <p:sldId id="300" r:id="rId21"/>
    <p:sldId id="295" r:id="rId22"/>
    <p:sldId id="262" r:id="rId23"/>
    <p:sldId id="306" r:id="rId24"/>
    <p:sldId id="283" r:id="rId25"/>
  </p:sldIdLst>
  <p:sldSz cx="18288000" cy="10287000"/>
  <p:notesSz cx="6858000" cy="9144000"/>
  <p:embeddedFontLst>
    <p:embeddedFont>
      <p:font typeface="Algerian" panose="04020705040A02060702" pitchFamily="82" charset="0"/>
      <p:regular r:id="rId27"/>
    </p:embeddedFont>
    <p:embeddedFont>
      <p:font typeface="Arial Rounded MT Bold" panose="020F0704030504030204" pitchFamily="34" charset="0"/>
      <p:regular r:id="rId28"/>
    </p:embeddedFont>
    <p:embeddedFont>
      <p:font typeface="Calibri" panose="020F0502020204030204" pitchFamily="34" charset="0"/>
      <p:regular r:id="rId29"/>
      <p:bold r:id="rId30"/>
      <p:italic r:id="rId31"/>
      <p:boldItalic r:id="rId32"/>
    </p:embeddedFont>
    <p:embeddedFont>
      <p:font typeface="Corbel" panose="020B0503020204020204" pitchFamily="34" charset="0"/>
      <p:regular r:id="rId33"/>
      <p:bold r:id="rId34"/>
      <p:italic r:id="rId35"/>
      <p:boldItalic r:id="rId36"/>
    </p:embeddedFont>
    <p:embeddedFont>
      <p:font typeface="Elephant" panose="02020904090505020303" pitchFamily="18" charset="0"/>
      <p:regular r:id="rId37"/>
      <p:italic r:id="rId38"/>
    </p:embeddedFont>
    <p:embeddedFont>
      <p:font typeface="Lato" panose="020F0502020204030203" pitchFamily="34" charset="0"/>
      <p:regular r:id="rId39"/>
      <p:bold r:id="rId40"/>
      <p:italic r:id="rId41"/>
      <p:boldItalic r:id="rId42"/>
    </p:embeddedFont>
    <p:embeddedFont>
      <p:font typeface="MS Reference Sans Serif" panose="020B0604030504040204" pitchFamily="34" charset="0"/>
      <p:regular r:id="rId43"/>
    </p:embeddedFont>
    <p:embeddedFont>
      <p:font typeface="Noto Sans" panose="020B0502040504020204" pitchFamily="34" charset="0"/>
      <p:regular r:id="rId44"/>
      <p:bold r:id="rId45"/>
      <p:italic r:id="rId46"/>
      <p:boldItalic r:id="rId47"/>
    </p:embeddedFont>
    <p:embeddedFont>
      <p:font typeface="Open Sans Bold" panose="020B0604020202020204" charset="0"/>
      <p:regular r:id="rId48"/>
      <p:bold r:id="rId49"/>
      <p:italic r:id="rId50"/>
      <p:boldItalic r:id="rId51"/>
    </p:embeddedFont>
    <p:embeddedFont>
      <p:font typeface="Open Sauce SemiBold Bold" panose="020B060402020202020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93D36-6212-439E-A27C-B11F88C9DA05}" v="57" dt="2022-12-23T16:13:25.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26" autoAdjust="0"/>
  </p:normalViewPr>
  <p:slideViewPr>
    <p:cSldViewPr>
      <p:cViewPr>
        <p:scale>
          <a:sx n="49" d="100"/>
          <a:sy n="49" d="100"/>
        </p:scale>
        <p:origin x="1037" y="1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Vardhan" userId="c6ffcbbdee627e20" providerId="LiveId" clId="{8BE93D36-6212-439E-A27C-B11F88C9DA05}"/>
    <pc:docChg chg="undo redo custSel addSld delSld modSld sldOrd">
      <pc:chgData name="Harsh Vardhan" userId="c6ffcbbdee627e20" providerId="LiveId" clId="{8BE93D36-6212-439E-A27C-B11F88C9DA05}" dt="2022-12-23T16:14:49.569" v="3193" actId="20577"/>
      <pc:docMkLst>
        <pc:docMk/>
      </pc:docMkLst>
      <pc:sldChg chg="addSp modSp mod">
        <pc:chgData name="Harsh Vardhan" userId="c6ffcbbdee627e20" providerId="LiveId" clId="{8BE93D36-6212-439E-A27C-B11F88C9DA05}" dt="2022-12-23T16:02:05.022" v="3056" actId="1076"/>
        <pc:sldMkLst>
          <pc:docMk/>
          <pc:sldMk cId="0" sldId="256"/>
        </pc:sldMkLst>
        <pc:spChg chg="mod">
          <ac:chgData name="Harsh Vardhan" userId="c6ffcbbdee627e20" providerId="LiveId" clId="{8BE93D36-6212-439E-A27C-B11F88C9DA05}" dt="2022-12-23T11:20:58.187" v="17" actId="6549"/>
          <ac:spMkLst>
            <pc:docMk/>
            <pc:sldMk cId="0" sldId="256"/>
            <ac:spMk id="11" creationId="{00000000-0000-0000-0000-000000000000}"/>
          </ac:spMkLst>
        </pc:spChg>
        <pc:spChg chg="mod">
          <ac:chgData name="Harsh Vardhan" userId="c6ffcbbdee627e20" providerId="LiveId" clId="{8BE93D36-6212-439E-A27C-B11F88C9DA05}" dt="2022-12-23T11:20:44.986" v="13" actId="1076"/>
          <ac:spMkLst>
            <pc:docMk/>
            <pc:sldMk cId="0" sldId="256"/>
            <ac:spMk id="18" creationId="{00000000-0000-0000-0000-000000000000}"/>
          </ac:spMkLst>
        </pc:spChg>
        <pc:spChg chg="add mod">
          <ac:chgData name="Harsh Vardhan" userId="c6ffcbbdee627e20" providerId="LiveId" clId="{8BE93D36-6212-439E-A27C-B11F88C9DA05}" dt="2022-12-23T16:02:05.022" v="3056" actId="1076"/>
          <ac:spMkLst>
            <pc:docMk/>
            <pc:sldMk cId="0" sldId="256"/>
            <ac:spMk id="19" creationId="{0FBD73D2-E65D-1B03-5E0E-0B39F9C514F3}"/>
          </ac:spMkLst>
        </pc:spChg>
        <pc:grpChg chg="mod">
          <ac:chgData name="Harsh Vardhan" userId="c6ffcbbdee627e20" providerId="LiveId" clId="{8BE93D36-6212-439E-A27C-B11F88C9DA05}" dt="2022-12-23T11:22:02.371" v="35" actId="14100"/>
          <ac:grpSpMkLst>
            <pc:docMk/>
            <pc:sldMk cId="0" sldId="256"/>
            <ac:grpSpMk id="3" creationId="{00000000-0000-0000-0000-000000000000}"/>
          </ac:grpSpMkLst>
        </pc:grpChg>
      </pc:sldChg>
      <pc:sldChg chg="addSp delSp modSp mod">
        <pc:chgData name="Harsh Vardhan" userId="c6ffcbbdee627e20" providerId="LiveId" clId="{8BE93D36-6212-439E-A27C-B11F88C9DA05}" dt="2022-12-23T16:12:38.362" v="3172" actId="20577"/>
        <pc:sldMkLst>
          <pc:docMk/>
          <pc:sldMk cId="0" sldId="257"/>
        </pc:sldMkLst>
        <pc:spChg chg="mod">
          <ac:chgData name="Harsh Vardhan" userId="c6ffcbbdee627e20" providerId="LiveId" clId="{8BE93D36-6212-439E-A27C-B11F88C9DA05}" dt="2022-12-23T16:12:14.582" v="3165" actId="1076"/>
          <ac:spMkLst>
            <pc:docMk/>
            <pc:sldMk cId="0" sldId="257"/>
            <ac:spMk id="3" creationId="{00000000-0000-0000-0000-000000000000}"/>
          </ac:spMkLst>
        </pc:spChg>
        <pc:spChg chg="mod">
          <ac:chgData name="Harsh Vardhan" userId="c6ffcbbdee627e20" providerId="LiveId" clId="{8BE93D36-6212-439E-A27C-B11F88C9DA05}" dt="2022-12-23T16:12:30.878" v="3168" actId="1076"/>
          <ac:spMkLst>
            <pc:docMk/>
            <pc:sldMk cId="0" sldId="257"/>
            <ac:spMk id="9" creationId="{00000000-0000-0000-0000-000000000000}"/>
          </ac:spMkLst>
        </pc:spChg>
        <pc:spChg chg="del mod">
          <ac:chgData name="Harsh Vardhan" userId="c6ffcbbdee627e20" providerId="LiveId" clId="{8BE93D36-6212-439E-A27C-B11F88C9DA05}" dt="2022-12-23T11:24:00.447" v="74"/>
          <ac:spMkLst>
            <pc:docMk/>
            <pc:sldMk cId="0" sldId="257"/>
            <ac:spMk id="10" creationId="{00000000-0000-0000-0000-000000000000}"/>
          </ac:spMkLst>
        </pc:spChg>
        <pc:spChg chg="mod">
          <ac:chgData name="Harsh Vardhan" userId="c6ffcbbdee627e20" providerId="LiveId" clId="{8BE93D36-6212-439E-A27C-B11F88C9DA05}" dt="2022-12-23T16:12:38.362" v="3172" actId="20577"/>
          <ac:spMkLst>
            <pc:docMk/>
            <pc:sldMk cId="0" sldId="257"/>
            <ac:spMk id="11" creationId="{00000000-0000-0000-0000-000000000000}"/>
          </ac:spMkLst>
        </pc:spChg>
        <pc:spChg chg="del mod">
          <ac:chgData name="Harsh Vardhan" userId="c6ffcbbdee627e20" providerId="LiveId" clId="{8BE93D36-6212-439E-A27C-B11F88C9DA05}" dt="2022-12-23T11:24:00.447" v="76"/>
          <ac:spMkLst>
            <pc:docMk/>
            <pc:sldMk cId="0" sldId="257"/>
            <ac:spMk id="13" creationId="{292EE70F-4909-6C49-BF38-39C8D915A5DC}"/>
          </ac:spMkLst>
        </pc:spChg>
        <pc:grpChg chg="mod">
          <ac:chgData name="Harsh Vardhan" userId="c6ffcbbdee627e20" providerId="LiveId" clId="{8BE93D36-6212-439E-A27C-B11F88C9DA05}" dt="2022-12-23T16:12:20.843" v="3167" actId="1076"/>
          <ac:grpSpMkLst>
            <pc:docMk/>
            <pc:sldMk cId="0" sldId="257"/>
            <ac:grpSpMk id="5" creationId="{00000000-0000-0000-0000-000000000000}"/>
          </ac:grpSpMkLst>
        </pc:grpChg>
        <pc:picChg chg="add mod">
          <ac:chgData name="Harsh Vardhan" userId="c6ffcbbdee627e20" providerId="LiveId" clId="{8BE93D36-6212-439E-A27C-B11F88C9DA05}" dt="2022-12-23T16:11:36.998" v="3156" actId="1076"/>
          <ac:picMkLst>
            <pc:docMk/>
            <pc:sldMk cId="0" sldId="257"/>
            <ac:picMk id="2" creationId="{8D685CED-0294-4222-B3CC-F11D8E5F4875}"/>
          </ac:picMkLst>
        </pc:picChg>
        <pc:picChg chg="del">
          <ac:chgData name="Harsh Vardhan" userId="c6ffcbbdee627e20" providerId="LiveId" clId="{8BE93D36-6212-439E-A27C-B11F88C9DA05}" dt="2022-12-23T11:19:44.768" v="0" actId="478"/>
          <ac:picMkLst>
            <pc:docMk/>
            <pc:sldMk cId="0" sldId="257"/>
            <ac:picMk id="8" creationId="{00000000-0000-0000-0000-000000000000}"/>
          </ac:picMkLst>
        </pc:picChg>
      </pc:sldChg>
      <pc:sldChg chg="addSp delSp modSp mod">
        <pc:chgData name="Harsh Vardhan" userId="c6ffcbbdee627e20" providerId="LiveId" clId="{8BE93D36-6212-439E-A27C-B11F88C9DA05}" dt="2022-12-23T16:13:48.966" v="3181" actId="1076"/>
        <pc:sldMkLst>
          <pc:docMk/>
          <pc:sldMk cId="0" sldId="258"/>
        </pc:sldMkLst>
        <pc:spChg chg="add del mod">
          <ac:chgData name="Harsh Vardhan" userId="c6ffcbbdee627e20" providerId="LiveId" clId="{8BE93D36-6212-439E-A27C-B11F88C9DA05}" dt="2022-12-23T11:26:20.319" v="171" actId="20577"/>
          <ac:spMkLst>
            <pc:docMk/>
            <pc:sldMk cId="0" sldId="258"/>
            <ac:spMk id="5" creationId="{00000000-0000-0000-0000-000000000000}"/>
          </ac:spMkLst>
        </pc:spChg>
        <pc:spChg chg="mod">
          <ac:chgData name="Harsh Vardhan" userId="c6ffcbbdee627e20" providerId="LiveId" clId="{8BE93D36-6212-439E-A27C-B11F88C9DA05}" dt="2022-12-23T11:26:33.932" v="180" actId="6549"/>
          <ac:spMkLst>
            <pc:docMk/>
            <pc:sldMk cId="0" sldId="258"/>
            <ac:spMk id="26" creationId="{00000000-0000-0000-0000-000000000000}"/>
          </ac:spMkLst>
        </pc:spChg>
        <pc:spChg chg="del">
          <ac:chgData name="Harsh Vardhan" userId="c6ffcbbdee627e20" providerId="LiveId" clId="{8BE93D36-6212-439E-A27C-B11F88C9DA05}" dt="2022-12-23T11:26:45.938" v="187" actId="478"/>
          <ac:spMkLst>
            <pc:docMk/>
            <pc:sldMk cId="0" sldId="258"/>
            <ac:spMk id="27" creationId="{00000000-0000-0000-0000-000000000000}"/>
          </ac:spMkLst>
        </pc:spChg>
        <pc:spChg chg="del">
          <ac:chgData name="Harsh Vardhan" userId="c6ffcbbdee627e20" providerId="LiveId" clId="{8BE93D36-6212-439E-A27C-B11F88C9DA05}" dt="2022-12-23T11:26:51.687" v="189" actId="478"/>
          <ac:spMkLst>
            <pc:docMk/>
            <pc:sldMk cId="0" sldId="258"/>
            <ac:spMk id="28" creationId="{00000000-0000-0000-0000-000000000000}"/>
          </ac:spMkLst>
        </pc:spChg>
        <pc:spChg chg="del mod">
          <ac:chgData name="Harsh Vardhan" userId="c6ffcbbdee627e20" providerId="LiveId" clId="{8BE93D36-6212-439E-A27C-B11F88C9DA05}" dt="2022-12-23T11:26:43.220" v="186"/>
          <ac:spMkLst>
            <pc:docMk/>
            <pc:sldMk cId="0" sldId="258"/>
            <ac:spMk id="29" creationId="{00000000-0000-0000-0000-000000000000}"/>
          </ac:spMkLst>
        </pc:spChg>
        <pc:spChg chg="add mod">
          <ac:chgData name="Harsh Vardhan" userId="c6ffcbbdee627e20" providerId="LiveId" clId="{8BE93D36-6212-439E-A27C-B11F88C9DA05}" dt="2022-12-23T16:06:16.400" v="3128" actId="1076"/>
          <ac:spMkLst>
            <pc:docMk/>
            <pc:sldMk cId="0" sldId="258"/>
            <ac:spMk id="33" creationId="{517FC352-BDA7-F0EE-8CAE-1158B849CC21}"/>
          </ac:spMkLst>
        </pc:spChg>
        <pc:grpChg chg="del">
          <ac:chgData name="Harsh Vardhan" userId="c6ffcbbdee627e20" providerId="LiveId" clId="{8BE93D36-6212-439E-A27C-B11F88C9DA05}" dt="2022-12-23T11:26:25.620" v="172" actId="478"/>
          <ac:grpSpMkLst>
            <pc:docMk/>
            <pc:sldMk cId="0" sldId="258"/>
            <ac:grpSpMk id="6" creationId="{00000000-0000-0000-0000-000000000000}"/>
          </ac:grpSpMkLst>
        </pc:grpChg>
        <pc:grpChg chg="del">
          <ac:chgData name="Harsh Vardhan" userId="c6ffcbbdee627e20" providerId="LiveId" clId="{8BE93D36-6212-439E-A27C-B11F88C9DA05}" dt="2022-12-23T11:26:29.769" v="175" actId="478"/>
          <ac:grpSpMkLst>
            <pc:docMk/>
            <pc:sldMk cId="0" sldId="258"/>
            <ac:grpSpMk id="10" creationId="{00000000-0000-0000-0000-000000000000}"/>
          </ac:grpSpMkLst>
        </pc:grpChg>
        <pc:grpChg chg="del mod">
          <ac:chgData name="Harsh Vardhan" userId="c6ffcbbdee627e20" providerId="LiveId" clId="{8BE93D36-6212-439E-A27C-B11F88C9DA05}" dt="2022-12-23T11:26:32.163" v="178" actId="478"/>
          <ac:grpSpMkLst>
            <pc:docMk/>
            <pc:sldMk cId="0" sldId="258"/>
            <ac:grpSpMk id="14" creationId="{00000000-0000-0000-0000-000000000000}"/>
          </ac:grpSpMkLst>
        </pc:grpChg>
        <pc:grpChg chg="del">
          <ac:chgData name="Harsh Vardhan" userId="c6ffcbbdee627e20" providerId="LiveId" clId="{8BE93D36-6212-439E-A27C-B11F88C9DA05}" dt="2022-12-23T11:26:48.765" v="188" actId="478"/>
          <ac:grpSpMkLst>
            <pc:docMk/>
            <pc:sldMk cId="0" sldId="258"/>
            <ac:grpSpMk id="18" creationId="{00000000-0000-0000-0000-000000000000}"/>
          </ac:grpSpMkLst>
        </pc:grpChg>
        <pc:grpChg chg="del">
          <ac:chgData name="Harsh Vardhan" userId="c6ffcbbdee627e20" providerId="LiveId" clId="{8BE93D36-6212-439E-A27C-B11F88C9DA05}" dt="2022-12-23T11:26:43.219" v="184" actId="478"/>
          <ac:grpSpMkLst>
            <pc:docMk/>
            <pc:sldMk cId="0" sldId="258"/>
            <ac:grpSpMk id="21" creationId="{00000000-0000-0000-0000-000000000000}"/>
          </ac:grpSpMkLst>
        </pc:grpChg>
        <pc:grpChg chg="del">
          <ac:chgData name="Harsh Vardhan" userId="c6ffcbbdee627e20" providerId="LiveId" clId="{8BE93D36-6212-439E-A27C-B11F88C9DA05}" dt="2022-12-23T11:26:35.760" v="181" actId="478"/>
          <ac:grpSpMkLst>
            <pc:docMk/>
            <pc:sldMk cId="0" sldId="258"/>
            <ac:grpSpMk id="24" creationId="{00000000-0000-0000-0000-000000000000}"/>
          </ac:grpSpMkLst>
        </pc:grpChg>
        <pc:picChg chg="del">
          <ac:chgData name="Harsh Vardhan" userId="c6ffcbbdee627e20" providerId="LiveId" clId="{8BE93D36-6212-439E-A27C-B11F88C9DA05}" dt="2022-12-23T11:26:27.080" v="173" actId="478"/>
          <ac:picMkLst>
            <pc:docMk/>
            <pc:sldMk cId="0" sldId="258"/>
            <ac:picMk id="9" creationId="{00000000-0000-0000-0000-000000000000}"/>
          </ac:picMkLst>
        </pc:picChg>
        <pc:picChg chg="del">
          <ac:chgData name="Harsh Vardhan" userId="c6ffcbbdee627e20" providerId="LiveId" clId="{8BE93D36-6212-439E-A27C-B11F88C9DA05}" dt="2022-12-23T11:26:28.898" v="174" actId="478"/>
          <ac:picMkLst>
            <pc:docMk/>
            <pc:sldMk cId="0" sldId="258"/>
            <ac:picMk id="13" creationId="{00000000-0000-0000-0000-000000000000}"/>
          </ac:picMkLst>
        </pc:picChg>
        <pc:picChg chg="del">
          <ac:chgData name="Harsh Vardhan" userId="c6ffcbbdee627e20" providerId="LiveId" clId="{8BE93D36-6212-439E-A27C-B11F88C9DA05}" dt="2022-12-23T11:26:31.146" v="176" actId="478"/>
          <ac:picMkLst>
            <pc:docMk/>
            <pc:sldMk cId="0" sldId="258"/>
            <ac:picMk id="17" creationId="{00000000-0000-0000-0000-000000000000}"/>
          </ac:picMkLst>
        </pc:picChg>
        <pc:picChg chg="add mod">
          <ac:chgData name="Harsh Vardhan" userId="c6ffcbbdee627e20" providerId="LiveId" clId="{8BE93D36-6212-439E-A27C-B11F88C9DA05}" dt="2022-12-23T16:13:48.966" v="3181" actId="1076"/>
          <ac:picMkLst>
            <pc:docMk/>
            <pc:sldMk cId="0" sldId="258"/>
            <ac:picMk id="35" creationId="{96341F69-5D11-21C3-C5D4-546E392FE2C0}"/>
          </ac:picMkLst>
        </pc:picChg>
      </pc:sldChg>
      <pc:sldChg chg="del">
        <pc:chgData name="Harsh Vardhan" userId="c6ffcbbdee627e20" providerId="LiveId" clId="{8BE93D36-6212-439E-A27C-B11F88C9DA05}" dt="2022-12-23T16:00:35.978" v="3046" actId="47"/>
        <pc:sldMkLst>
          <pc:docMk/>
          <pc:sldMk cId="0" sldId="259"/>
        </pc:sldMkLst>
      </pc:sldChg>
      <pc:sldChg chg="del">
        <pc:chgData name="Harsh Vardhan" userId="c6ffcbbdee627e20" providerId="LiveId" clId="{8BE93D36-6212-439E-A27C-B11F88C9DA05}" dt="2022-12-23T16:00:35.736" v="3045" actId="47"/>
        <pc:sldMkLst>
          <pc:docMk/>
          <pc:sldMk cId="0" sldId="260"/>
        </pc:sldMkLst>
      </pc:sldChg>
      <pc:sldChg chg="del">
        <pc:chgData name="Harsh Vardhan" userId="c6ffcbbdee627e20" providerId="LiveId" clId="{8BE93D36-6212-439E-A27C-B11F88C9DA05}" dt="2022-12-23T16:00:35.475" v="3044" actId="47"/>
        <pc:sldMkLst>
          <pc:docMk/>
          <pc:sldMk cId="0" sldId="261"/>
        </pc:sldMkLst>
      </pc:sldChg>
      <pc:sldChg chg="addSp delSp modSp mod ord">
        <pc:chgData name="Harsh Vardhan" userId="c6ffcbbdee627e20" providerId="LiveId" clId="{8BE93D36-6212-439E-A27C-B11F88C9DA05}" dt="2022-12-23T16:04:21.113" v="3126"/>
        <pc:sldMkLst>
          <pc:docMk/>
          <pc:sldMk cId="0" sldId="262"/>
        </pc:sldMkLst>
        <pc:spChg chg="mod">
          <ac:chgData name="Harsh Vardhan" userId="c6ffcbbdee627e20" providerId="LiveId" clId="{8BE93D36-6212-439E-A27C-B11F88C9DA05}" dt="2022-12-23T15:53:14.808" v="2744" actId="20577"/>
          <ac:spMkLst>
            <pc:docMk/>
            <pc:sldMk cId="0" sldId="262"/>
            <ac:spMk id="35" creationId="{00000000-0000-0000-0000-000000000000}"/>
          </ac:spMkLst>
        </pc:spChg>
        <pc:spChg chg="del mod">
          <ac:chgData name="Harsh Vardhan" userId="c6ffcbbdee627e20" providerId="LiveId" clId="{8BE93D36-6212-439E-A27C-B11F88C9DA05}" dt="2022-12-23T15:32:14.986" v="2551" actId="478"/>
          <ac:spMkLst>
            <pc:docMk/>
            <pc:sldMk cId="0" sldId="262"/>
            <ac:spMk id="36" creationId="{00000000-0000-0000-0000-000000000000}"/>
          </ac:spMkLst>
        </pc:spChg>
        <pc:spChg chg="mod">
          <ac:chgData name="Harsh Vardhan" userId="c6ffcbbdee627e20" providerId="LiveId" clId="{8BE93D36-6212-439E-A27C-B11F88C9DA05}" dt="2022-12-23T15:32:47.083" v="2561" actId="1076"/>
          <ac:spMkLst>
            <pc:docMk/>
            <pc:sldMk cId="0" sldId="262"/>
            <ac:spMk id="37" creationId="{00000000-0000-0000-0000-000000000000}"/>
          </ac:spMkLst>
        </pc:spChg>
        <pc:spChg chg="add del">
          <ac:chgData name="Harsh Vardhan" userId="c6ffcbbdee627e20" providerId="LiveId" clId="{8BE93D36-6212-439E-A27C-B11F88C9DA05}" dt="2022-12-23T15:33:09.389" v="2563" actId="11529"/>
          <ac:spMkLst>
            <pc:docMk/>
            <pc:sldMk cId="0" sldId="262"/>
            <ac:spMk id="38" creationId="{15379407-E8E4-087E-7269-6549CDFB077A}"/>
          </ac:spMkLst>
        </pc:spChg>
        <pc:spChg chg="add del mod">
          <ac:chgData name="Harsh Vardhan" userId="c6ffcbbdee627e20" providerId="LiveId" clId="{8BE93D36-6212-439E-A27C-B11F88C9DA05}" dt="2022-12-23T15:33:42.518" v="2567" actId="11529"/>
          <ac:spMkLst>
            <pc:docMk/>
            <pc:sldMk cId="0" sldId="262"/>
            <ac:spMk id="39" creationId="{EB2A61A8-EBAD-7899-0730-4C44CC6E18AD}"/>
          </ac:spMkLst>
        </pc:spChg>
        <pc:grpChg chg="del">
          <ac:chgData name="Harsh Vardhan" userId="c6ffcbbdee627e20" providerId="LiveId" clId="{8BE93D36-6212-439E-A27C-B11F88C9DA05}" dt="2022-12-23T15:30:44.237" v="2526" actId="478"/>
          <ac:grpSpMkLst>
            <pc:docMk/>
            <pc:sldMk cId="0" sldId="262"/>
            <ac:grpSpMk id="12" creationId="{00000000-0000-0000-0000-000000000000}"/>
          </ac:grpSpMkLst>
        </pc:grpChg>
      </pc:sldChg>
      <pc:sldChg chg="del">
        <pc:chgData name="Harsh Vardhan" userId="c6ffcbbdee627e20" providerId="LiveId" clId="{8BE93D36-6212-439E-A27C-B11F88C9DA05}" dt="2022-12-23T16:00:35.459" v="3043" actId="47"/>
        <pc:sldMkLst>
          <pc:docMk/>
          <pc:sldMk cId="0" sldId="263"/>
        </pc:sldMkLst>
      </pc:sldChg>
      <pc:sldChg chg="del">
        <pc:chgData name="Harsh Vardhan" userId="c6ffcbbdee627e20" providerId="LiveId" clId="{8BE93D36-6212-439E-A27C-B11F88C9DA05}" dt="2022-12-23T16:00:34.856" v="3042" actId="47"/>
        <pc:sldMkLst>
          <pc:docMk/>
          <pc:sldMk cId="0" sldId="264"/>
        </pc:sldMkLst>
      </pc:sldChg>
      <pc:sldChg chg="del">
        <pc:chgData name="Harsh Vardhan" userId="c6ffcbbdee627e20" providerId="LiveId" clId="{8BE93D36-6212-439E-A27C-B11F88C9DA05}" dt="2022-12-23T16:00:34.635" v="3041" actId="47"/>
        <pc:sldMkLst>
          <pc:docMk/>
          <pc:sldMk cId="0" sldId="265"/>
        </pc:sldMkLst>
      </pc:sldChg>
      <pc:sldChg chg="del">
        <pc:chgData name="Harsh Vardhan" userId="c6ffcbbdee627e20" providerId="LiveId" clId="{8BE93D36-6212-439E-A27C-B11F88C9DA05}" dt="2022-12-23T16:00:34.217" v="3040" actId="47"/>
        <pc:sldMkLst>
          <pc:docMk/>
          <pc:sldMk cId="0" sldId="266"/>
        </pc:sldMkLst>
      </pc:sldChg>
      <pc:sldChg chg="modSp del mod">
        <pc:chgData name="Harsh Vardhan" userId="c6ffcbbdee627e20" providerId="LiveId" clId="{8BE93D36-6212-439E-A27C-B11F88C9DA05}" dt="2022-12-23T16:00:34" v="3039" actId="47"/>
        <pc:sldMkLst>
          <pc:docMk/>
          <pc:sldMk cId="0" sldId="267"/>
        </pc:sldMkLst>
        <pc:spChg chg="mod">
          <ac:chgData name="Harsh Vardhan" userId="c6ffcbbdee627e20" providerId="LiveId" clId="{8BE93D36-6212-439E-A27C-B11F88C9DA05}" dt="2022-12-23T12:58:26.869" v="1039" actId="14100"/>
          <ac:spMkLst>
            <pc:docMk/>
            <pc:sldMk cId="0" sldId="267"/>
            <ac:spMk id="11" creationId="{00000000-0000-0000-0000-000000000000}"/>
          </ac:spMkLst>
        </pc:spChg>
        <pc:grpChg chg="mod">
          <ac:chgData name="Harsh Vardhan" userId="c6ffcbbdee627e20" providerId="LiveId" clId="{8BE93D36-6212-439E-A27C-B11F88C9DA05}" dt="2022-12-23T12:58:27.372" v="1040" actId="1076"/>
          <ac:grpSpMkLst>
            <pc:docMk/>
            <pc:sldMk cId="0" sldId="267"/>
            <ac:grpSpMk id="23" creationId="{00000000-0000-0000-0000-000000000000}"/>
          </ac:grpSpMkLst>
        </pc:grpChg>
      </pc:sldChg>
      <pc:sldChg chg="del">
        <pc:chgData name="Harsh Vardhan" userId="c6ffcbbdee627e20" providerId="LiveId" clId="{8BE93D36-6212-439E-A27C-B11F88C9DA05}" dt="2022-12-23T16:00:33.771" v="3038" actId="47"/>
        <pc:sldMkLst>
          <pc:docMk/>
          <pc:sldMk cId="0" sldId="268"/>
        </pc:sldMkLst>
      </pc:sldChg>
      <pc:sldChg chg="del">
        <pc:chgData name="Harsh Vardhan" userId="c6ffcbbdee627e20" providerId="LiveId" clId="{8BE93D36-6212-439E-A27C-B11F88C9DA05}" dt="2022-12-23T16:00:33.565" v="3037" actId="47"/>
        <pc:sldMkLst>
          <pc:docMk/>
          <pc:sldMk cId="0" sldId="269"/>
        </pc:sldMkLst>
      </pc:sldChg>
      <pc:sldChg chg="del">
        <pc:chgData name="Harsh Vardhan" userId="c6ffcbbdee627e20" providerId="LiveId" clId="{8BE93D36-6212-439E-A27C-B11F88C9DA05}" dt="2022-12-23T16:00:33.376" v="3036" actId="47"/>
        <pc:sldMkLst>
          <pc:docMk/>
          <pc:sldMk cId="0" sldId="270"/>
        </pc:sldMkLst>
      </pc:sldChg>
      <pc:sldChg chg="del">
        <pc:chgData name="Harsh Vardhan" userId="c6ffcbbdee627e20" providerId="LiveId" clId="{8BE93D36-6212-439E-A27C-B11F88C9DA05}" dt="2022-12-23T16:00:33.104" v="3035" actId="47"/>
        <pc:sldMkLst>
          <pc:docMk/>
          <pc:sldMk cId="0" sldId="271"/>
        </pc:sldMkLst>
      </pc:sldChg>
      <pc:sldChg chg="del">
        <pc:chgData name="Harsh Vardhan" userId="c6ffcbbdee627e20" providerId="LiveId" clId="{8BE93D36-6212-439E-A27C-B11F88C9DA05}" dt="2022-12-23T16:00:32.909" v="3034" actId="47"/>
        <pc:sldMkLst>
          <pc:docMk/>
          <pc:sldMk cId="0" sldId="272"/>
        </pc:sldMkLst>
      </pc:sldChg>
      <pc:sldChg chg="del">
        <pc:chgData name="Harsh Vardhan" userId="c6ffcbbdee627e20" providerId="LiveId" clId="{8BE93D36-6212-439E-A27C-B11F88C9DA05}" dt="2022-12-23T16:00:31.921" v="3033" actId="47"/>
        <pc:sldMkLst>
          <pc:docMk/>
          <pc:sldMk cId="0" sldId="273"/>
        </pc:sldMkLst>
      </pc:sldChg>
      <pc:sldChg chg="del">
        <pc:chgData name="Harsh Vardhan" userId="c6ffcbbdee627e20" providerId="LiveId" clId="{8BE93D36-6212-439E-A27C-B11F88C9DA05}" dt="2022-12-23T16:00:31.682" v="3032" actId="47"/>
        <pc:sldMkLst>
          <pc:docMk/>
          <pc:sldMk cId="0" sldId="274"/>
        </pc:sldMkLst>
      </pc:sldChg>
      <pc:sldChg chg="del">
        <pc:chgData name="Harsh Vardhan" userId="c6ffcbbdee627e20" providerId="LiveId" clId="{8BE93D36-6212-439E-A27C-B11F88C9DA05}" dt="2022-12-23T16:00:31.432" v="3031" actId="47"/>
        <pc:sldMkLst>
          <pc:docMk/>
          <pc:sldMk cId="0" sldId="275"/>
        </pc:sldMkLst>
      </pc:sldChg>
      <pc:sldChg chg="del">
        <pc:chgData name="Harsh Vardhan" userId="c6ffcbbdee627e20" providerId="LiveId" clId="{8BE93D36-6212-439E-A27C-B11F88C9DA05}" dt="2022-12-23T16:00:31.143" v="3030" actId="47"/>
        <pc:sldMkLst>
          <pc:docMk/>
          <pc:sldMk cId="0" sldId="276"/>
        </pc:sldMkLst>
      </pc:sldChg>
      <pc:sldChg chg="del">
        <pc:chgData name="Harsh Vardhan" userId="c6ffcbbdee627e20" providerId="LiveId" clId="{8BE93D36-6212-439E-A27C-B11F88C9DA05}" dt="2022-12-23T16:00:30.894" v="3029" actId="47"/>
        <pc:sldMkLst>
          <pc:docMk/>
          <pc:sldMk cId="0" sldId="277"/>
        </pc:sldMkLst>
      </pc:sldChg>
      <pc:sldChg chg="del">
        <pc:chgData name="Harsh Vardhan" userId="c6ffcbbdee627e20" providerId="LiveId" clId="{8BE93D36-6212-439E-A27C-B11F88C9DA05}" dt="2022-12-23T16:00:30.629" v="3028" actId="47"/>
        <pc:sldMkLst>
          <pc:docMk/>
          <pc:sldMk cId="0" sldId="278"/>
        </pc:sldMkLst>
      </pc:sldChg>
      <pc:sldChg chg="del">
        <pc:chgData name="Harsh Vardhan" userId="c6ffcbbdee627e20" providerId="LiveId" clId="{8BE93D36-6212-439E-A27C-B11F88C9DA05}" dt="2022-12-23T16:00:30.233" v="3027" actId="47"/>
        <pc:sldMkLst>
          <pc:docMk/>
          <pc:sldMk cId="0" sldId="279"/>
        </pc:sldMkLst>
      </pc:sldChg>
      <pc:sldChg chg="del">
        <pc:chgData name="Harsh Vardhan" userId="c6ffcbbdee627e20" providerId="LiveId" clId="{8BE93D36-6212-439E-A27C-B11F88C9DA05}" dt="2022-12-23T16:00:29.020" v="3026" actId="47"/>
        <pc:sldMkLst>
          <pc:docMk/>
          <pc:sldMk cId="0" sldId="280"/>
        </pc:sldMkLst>
      </pc:sldChg>
      <pc:sldChg chg="del">
        <pc:chgData name="Harsh Vardhan" userId="c6ffcbbdee627e20" providerId="LiveId" clId="{8BE93D36-6212-439E-A27C-B11F88C9DA05}" dt="2022-12-23T12:54:32.705" v="996" actId="47"/>
        <pc:sldMkLst>
          <pc:docMk/>
          <pc:sldMk cId="0" sldId="281"/>
        </pc:sldMkLst>
      </pc:sldChg>
      <pc:sldChg chg="addSp modSp add mod">
        <pc:chgData name="Harsh Vardhan" userId="c6ffcbbdee627e20" providerId="LiveId" clId="{8BE93D36-6212-439E-A27C-B11F88C9DA05}" dt="2022-12-23T16:11:03.526" v="3154" actId="14100"/>
        <pc:sldMkLst>
          <pc:docMk/>
          <pc:sldMk cId="2850267725" sldId="282"/>
        </pc:sldMkLst>
        <pc:spChg chg="mod">
          <ac:chgData name="Harsh Vardhan" userId="c6ffcbbdee627e20" providerId="LiveId" clId="{8BE93D36-6212-439E-A27C-B11F88C9DA05}" dt="2022-12-23T11:24:50.939" v="122" actId="1076"/>
          <ac:spMkLst>
            <pc:docMk/>
            <pc:sldMk cId="2850267725" sldId="282"/>
            <ac:spMk id="3" creationId="{00000000-0000-0000-0000-000000000000}"/>
          </ac:spMkLst>
        </pc:spChg>
        <pc:spChg chg="mod">
          <ac:chgData name="Harsh Vardhan" userId="c6ffcbbdee627e20" providerId="LiveId" clId="{8BE93D36-6212-439E-A27C-B11F88C9DA05}" dt="2022-12-23T11:25:01.957" v="124" actId="14100"/>
          <ac:spMkLst>
            <pc:docMk/>
            <pc:sldMk cId="2850267725" sldId="282"/>
            <ac:spMk id="9" creationId="{00000000-0000-0000-0000-000000000000}"/>
          </ac:spMkLst>
        </pc:spChg>
        <pc:spChg chg="mod">
          <ac:chgData name="Harsh Vardhan" userId="c6ffcbbdee627e20" providerId="LiveId" clId="{8BE93D36-6212-439E-A27C-B11F88C9DA05}" dt="2022-12-23T16:11:03.526" v="3154" actId="14100"/>
          <ac:spMkLst>
            <pc:docMk/>
            <pc:sldMk cId="2850267725" sldId="282"/>
            <ac:spMk id="11" creationId="{00000000-0000-0000-0000-000000000000}"/>
          </ac:spMkLst>
        </pc:spChg>
        <pc:picChg chg="add mod">
          <ac:chgData name="Harsh Vardhan" userId="c6ffcbbdee627e20" providerId="LiveId" clId="{8BE93D36-6212-439E-A27C-B11F88C9DA05}" dt="2022-12-23T11:38:13.779" v="325" actId="1076"/>
          <ac:picMkLst>
            <pc:docMk/>
            <pc:sldMk cId="2850267725" sldId="282"/>
            <ac:picMk id="2" creationId="{FB6CF40B-AA11-174D-E629-980399FB9D10}"/>
          </ac:picMkLst>
        </pc:picChg>
      </pc:sldChg>
      <pc:sldChg chg="addSp delSp modSp add del mod">
        <pc:chgData name="Harsh Vardhan" userId="c6ffcbbdee627e20" providerId="LiveId" clId="{8BE93D36-6212-439E-A27C-B11F88C9DA05}" dt="2022-12-23T16:01:35.973" v="3055" actId="14100"/>
        <pc:sldMkLst>
          <pc:docMk/>
          <pc:sldMk cId="4185680758" sldId="283"/>
        </pc:sldMkLst>
        <pc:grpChg chg="add del">
          <ac:chgData name="Harsh Vardhan" userId="c6ffcbbdee627e20" providerId="LiveId" clId="{8BE93D36-6212-439E-A27C-B11F88C9DA05}" dt="2022-12-23T11:32:39.312" v="229" actId="478"/>
          <ac:grpSpMkLst>
            <pc:docMk/>
            <pc:sldMk cId="4185680758" sldId="283"/>
            <ac:grpSpMk id="6" creationId="{00000000-0000-0000-0000-000000000000}"/>
          </ac:grpSpMkLst>
        </pc:grpChg>
        <pc:grpChg chg="add del">
          <ac:chgData name="Harsh Vardhan" userId="c6ffcbbdee627e20" providerId="LiveId" clId="{8BE93D36-6212-439E-A27C-B11F88C9DA05}" dt="2022-12-23T11:32:38.693" v="226" actId="478"/>
          <ac:grpSpMkLst>
            <pc:docMk/>
            <pc:sldMk cId="4185680758" sldId="283"/>
            <ac:grpSpMk id="10" creationId="{00000000-0000-0000-0000-000000000000}"/>
          </ac:grpSpMkLst>
        </pc:grpChg>
        <pc:grpChg chg="add del">
          <ac:chgData name="Harsh Vardhan" userId="c6ffcbbdee627e20" providerId="LiveId" clId="{8BE93D36-6212-439E-A27C-B11F88C9DA05}" dt="2022-12-23T11:32:40.011" v="230" actId="478"/>
          <ac:grpSpMkLst>
            <pc:docMk/>
            <pc:sldMk cId="4185680758" sldId="283"/>
            <ac:grpSpMk id="18" creationId="{00000000-0000-0000-0000-000000000000}"/>
          </ac:grpSpMkLst>
        </pc:grpChg>
        <pc:picChg chg="add del">
          <ac:chgData name="Harsh Vardhan" userId="c6ffcbbdee627e20" providerId="LiveId" clId="{8BE93D36-6212-439E-A27C-B11F88C9DA05}" dt="2022-12-23T11:32:39.159" v="228" actId="478"/>
          <ac:picMkLst>
            <pc:docMk/>
            <pc:sldMk cId="4185680758" sldId="283"/>
            <ac:picMk id="9" creationId="{00000000-0000-0000-0000-000000000000}"/>
          </ac:picMkLst>
        </pc:picChg>
        <pc:picChg chg="add del">
          <ac:chgData name="Harsh Vardhan" userId="c6ffcbbdee627e20" providerId="LiveId" clId="{8BE93D36-6212-439E-A27C-B11F88C9DA05}" dt="2022-12-23T11:32:38.860" v="227" actId="478"/>
          <ac:picMkLst>
            <pc:docMk/>
            <pc:sldMk cId="4185680758" sldId="283"/>
            <ac:picMk id="13" creationId="{00000000-0000-0000-0000-000000000000}"/>
          </ac:picMkLst>
        </pc:picChg>
        <pc:picChg chg="add del">
          <ac:chgData name="Harsh Vardhan" userId="c6ffcbbdee627e20" providerId="LiveId" clId="{8BE93D36-6212-439E-A27C-B11F88C9DA05}" dt="2022-12-23T11:32:38.530" v="225" actId="478"/>
          <ac:picMkLst>
            <pc:docMk/>
            <pc:sldMk cId="4185680758" sldId="283"/>
            <ac:picMk id="17" creationId="{00000000-0000-0000-0000-000000000000}"/>
          </ac:picMkLst>
        </pc:picChg>
        <pc:picChg chg="add mod">
          <ac:chgData name="Harsh Vardhan" userId="c6ffcbbdee627e20" providerId="LiveId" clId="{8BE93D36-6212-439E-A27C-B11F88C9DA05}" dt="2022-12-23T16:01:35.973" v="3055" actId="14100"/>
          <ac:picMkLst>
            <pc:docMk/>
            <pc:sldMk cId="4185680758" sldId="283"/>
            <ac:picMk id="34" creationId="{BD4074E5-30FA-DF7E-A19C-3707AEE05008}"/>
          </ac:picMkLst>
        </pc:picChg>
      </pc:sldChg>
      <pc:sldChg chg="addSp modSp add mod">
        <pc:chgData name="Harsh Vardhan" userId="c6ffcbbdee627e20" providerId="LiveId" clId="{8BE93D36-6212-439E-A27C-B11F88C9DA05}" dt="2022-12-23T16:10:13.211" v="3142" actId="1076"/>
        <pc:sldMkLst>
          <pc:docMk/>
          <pc:sldMk cId="2411025607" sldId="284"/>
        </pc:sldMkLst>
        <pc:spChg chg="mod">
          <ac:chgData name="Harsh Vardhan" userId="c6ffcbbdee627e20" providerId="LiveId" clId="{8BE93D36-6212-439E-A27C-B11F88C9DA05}" dt="2022-12-23T11:28:09.210" v="208" actId="1076"/>
          <ac:spMkLst>
            <pc:docMk/>
            <pc:sldMk cId="2411025607" sldId="284"/>
            <ac:spMk id="5" creationId="{00000000-0000-0000-0000-000000000000}"/>
          </ac:spMkLst>
        </pc:spChg>
        <pc:spChg chg="mod">
          <ac:chgData name="Harsh Vardhan" userId="c6ffcbbdee627e20" providerId="LiveId" clId="{8BE93D36-6212-439E-A27C-B11F88C9DA05}" dt="2022-12-23T16:09:52.769" v="3139" actId="1076"/>
          <ac:spMkLst>
            <pc:docMk/>
            <pc:sldMk cId="2411025607" sldId="284"/>
            <ac:spMk id="33" creationId="{517FC352-BDA7-F0EE-8CAE-1158B849CC21}"/>
          </ac:spMkLst>
        </pc:spChg>
        <pc:picChg chg="add mod">
          <ac:chgData name="Harsh Vardhan" userId="c6ffcbbdee627e20" providerId="LiveId" clId="{8BE93D36-6212-439E-A27C-B11F88C9DA05}" dt="2022-12-23T16:10:13.211" v="3142" actId="1076"/>
          <ac:picMkLst>
            <pc:docMk/>
            <pc:sldMk cId="2411025607" sldId="284"/>
            <ac:picMk id="7" creationId="{86F95B0C-BB14-C65E-5D3D-62F653BB10E7}"/>
          </ac:picMkLst>
        </pc:picChg>
      </pc:sldChg>
      <pc:sldChg chg="addSp delSp modSp add mod">
        <pc:chgData name="Harsh Vardhan" userId="c6ffcbbdee627e20" providerId="LiveId" clId="{8BE93D36-6212-439E-A27C-B11F88C9DA05}" dt="2022-12-23T11:43:24.633" v="462" actId="207"/>
        <pc:sldMkLst>
          <pc:docMk/>
          <pc:sldMk cId="3022123881" sldId="285"/>
        </pc:sldMkLst>
        <pc:spChg chg="del mod">
          <ac:chgData name="Harsh Vardhan" userId="c6ffcbbdee627e20" providerId="LiveId" clId="{8BE93D36-6212-439E-A27C-B11F88C9DA05}" dt="2022-12-23T11:34:47.873" v="255"/>
          <ac:spMkLst>
            <pc:docMk/>
            <pc:sldMk cId="3022123881" sldId="285"/>
            <ac:spMk id="5" creationId="{00000000-0000-0000-0000-000000000000}"/>
          </ac:spMkLst>
        </pc:spChg>
        <pc:spChg chg="add mod">
          <ac:chgData name="Harsh Vardhan" userId="c6ffcbbdee627e20" providerId="LiveId" clId="{8BE93D36-6212-439E-A27C-B11F88C9DA05}" dt="2022-12-23T11:43:24.633" v="462" actId="207"/>
          <ac:spMkLst>
            <pc:docMk/>
            <pc:sldMk cId="3022123881" sldId="285"/>
            <ac:spMk id="9" creationId="{69CBD70D-8A94-779F-E76D-D6FD70FA3B94}"/>
          </ac:spMkLst>
        </pc:spChg>
        <pc:spChg chg="del mod">
          <ac:chgData name="Harsh Vardhan" userId="c6ffcbbdee627e20" providerId="LiveId" clId="{8BE93D36-6212-439E-A27C-B11F88C9DA05}" dt="2022-12-23T11:34:47.872" v="253"/>
          <ac:spMkLst>
            <pc:docMk/>
            <pc:sldMk cId="3022123881" sldId="285"/>
            <ac:spMk id="33" creationId="{517FC352-BDA7-F0EE-8CAE-1158B849CC21}"/>
          </ac:spMkLst>
        </pc:spChg>
        <pc:grpChg chg="mod">
          <ac:chgData name="Harsh Vardhan" userId="c6ffcbbdee627e20" providerId="LiveId" clId="{8BE93D36-6212-439E-A27C-B11F88C9DA05}" dt="2022-12-23T11:43:14.350" v="460" actId="1076"/>
          <ac:grpSpMkLst>
            <pc:docMk/>
            <pc:sldMk cId="3022123881" sldId="285"/>
            <ac:grpSpMk id="2" creationId="{00000000-0000-0000-0000-000000000000}"/>
          </ac:grpSpMkLst>
        </pc:grpChg>
        <pc:grpChg chg="mod">
          <ac:chgData name="Harsh Vardhan" userId="c6ffcbbdee627e20" providerId="LiveId" clId="{8BE93D36-6212-439E-A27C-B11F88C9DA05}" dt="2022-12-23T11:43:09.841" v="459" actId="1076"/>
          <ac:grpSpMkLst>
            <pc:docMk/>
            <pc:sldMk cId="3022123881" sldId="285"/>
            <ac:grpSpMk id="30" creationId="{00000000-0000-0000-0000-000000000000}"/>
          </ac:grpSpMkLst>
        </pc:grpChg>
        <pc:graphicFrameChg chg="add mod">
          <ac:chgData name="Harsh Vardhan" userId="c6ffcbbdee627e20" providerId="LiveId" clId="{8BE93D36-6212-439E-A27C-B11F88C9DA05}" dt="2022-12-23T11:38:34.711" v="326" actId="478"/>
          <ac:graphicFrameMkLst>
            <pc:docMk/>
            <pc:sldMk cId="3022123881" sldId="285"/>
            <ac:graphicFrameMk id="6" creationId="{C020F8DA-2920-8066-387A-8C40A88AA327}"/>
          </ac:graphicFrameMkLst>
        </pc:graphicFrameChg>
        <pc:picChg chg="add mod">
          <ac:chgData name="Harsh Vardhan" userId="c6ffcbbdee627e20" providerId="LiveId" clId="{8BE93D36-6212-439E-A27C-B11F88C9DA05}" dt="2022-12-23T11:39:43.130" v="334" actId="1076"/>
          <ac:picMkLst>
            <pc:docMk/>
            <pc:sldMk cId="3022123881" sldId="285"/>
            <ac:picMk id="7" creationId="{2431AAD0-35DA-996B-3915-13C0E42005F6}"/>
          </ac:picMkLst>
        </pc:picChg>
        <pc:picChg chg="add mod">
          <ac:chgData name="Harsh Vardhan" userId="c6ffcbbdee627e20" providerId="LiveId" clId="{8BE93D36-6212-439E-A27C-B11F88C9DA05}" dt="2022-12-23T11:39:37.395" v="332" actId="1076"/>
          <ac:picMkLst>
            <pc:docMk/>
            <pc:sldMk cId="3022123881" sldId="285"/>
            <ac:picMk id="8" creationId="{E2A7D24B-7247-D799-93DD-D2A30BC2DA3F}"/>
          </ac:picMkLst>
        </pc:picChg>
      </pc:sldChg>
      <pc:sldChg chg="addSp delSp modSp add mod ord">
        <pc:chgData name="Harsh Vardhan" userId="c6ffcbbdee627e20" providerId="LiveId" clId="{8BE93D36-6212-439E-A27C-B11F88C9DA05}" dt="2022-12-23T16:02:45.666" v="3061"/>
        <pc:sldMkLst>
          <pc:docMk/>
          <pc:sldMk cId="3472003573" sldId="286"/>
        </pc:sldMkLst>
        <pc:spChg chg="del mod">
          <ac:chgData name="Harsh Vardhan" userId="c6ffcbbdee627e20" providerId="LiveId" clId="{8BE93D36-6212-439E-A27C-B11F88C9DA05}" dt="2022-12-23T11:44:04.628" v="468" actId="478"/>
          <ac:spMkLst>
            <pc:docMk/>
            <pc:sldMk cId="3472003573" sldId="286"/>
            <ac:spMk id="5" creationId="{00000000-0000-0000-0000-000000000000}"/>
          </ac:spMkLst>
        </pc:spChg>
        <pc:spChg chg="add del mod">
          <ac:chgData name="Harsh Vardhan" userId="c6ffcbbdee627e20" providerId="LiveId" clId="{8BE93D36-6212-439E-A27C-B11F88C9DA05}" dt="2022-12-23T11:44:50.844" v="491" actId="207"/>
          <ac:spMkLst>
            <pc:docMk/>
            <pc:sldMk cId="3472003573" sldId="286"/>
            <ac:spMk id="6" creationId="{01B3E5A5-3204-292D-5E70-DC135583D88E}"/>
          </ac:spMkLst>
        </pc:spChg>
        <pc:spChg chg="mod">
          <ac:chgData name="Harsh Vardhan" userId="c6ffcbbdee627e20" providerId="LiveId" clId="{8BE93D36-6212-439E-A27C-B11F88C9DA05}" dt="2022-12-23T11:44:47.657" v="490" actId="14100"/>
          <ac:spMkLst>
            <pc:docMk/>
            <pc:sldMk cId="3472003573" sldId="286"/>
            <ac:spMk id="33" creationId="{517FC352-BDA7-F0EE-8CAE-1158B849CC21}"/>
          </ac:spMkLst>
        </pc:spChg>
        <pc:grpChg chg="mod">
          <ac:chgData name="Harsh Vardhan" userId="c6ffcbbdee627e20" providerId="LiveId" clId="{8BE93D36-6212-439E-A27C-B11F88C9DA05}" dt="2022-12-23T11:43:37.455" v="464" actId="14100"/>
          <ac:grpSpMkLst>
            <pc:docMk/>
            <pc:sldMk cId="3472003573" sldId="286"/>
            <ac:grpSpMk id="30" creationId="{00000000-0000-0000-0000-000000000000}"/>
          </ac:grpSpMkLst>
        </pc:grpChg>
      </pc:sldChg>
      <pc:sldChg chg="addSp delSp modSp add mod ord">
        <pc:chgData name="Harsh Vardhan" userId="c6ffcbbdee627e20" providerId="LiveId" clId="{8BE93D36-6212-439E-A27C-B11F88C9DA05}" dt="2022-12-23T15:12:28.877" v="2236"/>
        <pc:sldMkLst>
          <pc:docMk/>
          <pc:sldMk cId="136056391" sldId="287"/>
        </pc:sldMkLst>
        <pc:spChg chg="mod">
          <ac:chgData name="Harsh Vardhan" userId="c6ffcbbdee627e20" providerId="LiveId" clId="{8BE93D36-6212-439E-A27C-B11F88C9DA05}" dt="2022-12-23T11:37:11.080" v="314" actId="1076"/>
          <ac:spMkLst>
            <pc:docMk/>
            <pc:sldMk cId="136056391" sldId="287"/>
            <ac:spMk id="9" creationId="{00000000-0000-0000-0000-000000000000}"/>
          </ac:spMkLst>
        </pc:spChg>
        <pc:spChg chg="del mod">
          <ac:chgData name="Harsh Vardhan" userId="c6ffcbbdee627e20" providerId="LiveId" clId="{8BE93D36-6212-439E-A27C-B11F88C9DA05}" dt="2022-12-23T11:37:11.974" v="316"/>
          <ac:spMkLst>
            <pc:docMk/>
            <pc:sldMk cId="136056391" sldId="287"/>
            <ac:spMk id="11" creationId="{00000000-0000-0000-0000-000000000000}"/>
          </ac:spMkLst>
        </pc:spChg>
        <pc:graphicFrameChg chg="add mod modGraphic">
          <ac:chgData name="Harsh Vardhan" userId="c6ffcbbdee627e20" providerId="LiveId" clId="{8BE93D36-6212-439E-A27C-B11F88C9DA05}" dt="2022-12-23T15:10:55.054" v="2200" actId="207"/>
          <ac:graphicFrameMkLst>
            <pc:docMk/>
            <pc:sldMk cId="136056391" sldId="287"/>
            <ac:graphicFrameMk id="2" creationId="{FFDB59EA-3616-BD8D-068C-404BFE91C51A}"/>
          </ac:graphicFrameMkLst>
        </pc:graphicFrameChg>
      </pc:sldChg>
      <pc:sldChg chg="modSp add mod ord">
        <pc:chgData name="Harsh Vardhan" userId="c6ffcbbdee627e20" providerId="LiveId" clId="{8BE93D36-6212-439E-A27C-B11F88C9DA05}" dt="2022-12-23T11:45:32.837" v="494" actId="1076"/>
        <pc:sldMkLst>
          <pc:docMk/>
          <pc:sldMk cId="3845146539" sldId="288"/>
        </pc:sldMkLst>
        <pc:spChg chg="mod">
          <ac:chgData name="Harsh Vardhan" userId="c6ffcbbdee627e20" providerId="LiveId" clId="{8BE93D36-6212-439E-A27C-B11F88C9DA05}" dt="2022-12-23T11:45:29.252" v="493" actId="1076"/>
          <ac:spMkLst>
            <pc:docMk/>
            <pc:sldMk cId="3845146539" sldId="288"/>
            <ac:spMk id="5" creationId="{00000000-0000-0000-0000-000000000000}"/>
          </ac:spMkLst>
        </pc:spChg>
        <pc:spChg chg="mod">
          <ac:chgData name="Harsh Vardhan" userId="c6ffcbbdee627e20" providerId="LiveId" clId="{8BE93D36-6212-439E-A27C-B11F88C9DA05}" dt="2022-12-23T11:45:32.837" v="494" actId="1076"/>
          <ac:spMkLst>
            <pc:docMk/>
            <pc:sldMk cId="3845146539" sldId="288"/>
            <ac:spMk id="33" creationId="{517FC352-BDA7-F0EE-8CAE-1158B849CC21}"/>
          </ac:spMkLst>
        </pc:spChg>
        <pc:grpChg chg="mod">
          <ac:chgData name="Harsh Vardhan" userId="c6ffcbbdee627e20" providerId="LiveId" clId="{8BE93D36-6212-439E-A27C-B11F88C9DA05}" dt="2022-12-23T11:45:23.340" v="492" actId="14100"/>
          <ac:grpSpMkLst>
            <pc:docMk/>
            <pc:sldMk cId="3845146539" sldId="288"/>
            <ac:grpSpMk id="2" creationId="{00000000-0000-0000-0000-000000000000}"/>
          </ac:grpSpMkLst>
        </pc:grpChg>
      </pc:sldChg>
      <pc:sldChg chg="addSp delSp modSp add mod ord">
        <pc:chgData name="Harsh Vardhan" userId="c6ffcbbdee627e20" providerId="LiveId" clId="{8BE93D36-6212-439E-A27C-B11F88C9DA05}" dt="2022-12-23T16:14:35.038" v="3192" actId="1076"/>
        <pc:sldMkLst>
          <pc:docMk/>
          <pc:sldMk cId="3206959906" sldId="289"/>
        </pc:sldMkLst>
        <pc:spChg chg="mod">
          <ac:chgData name="Harsh Vardhan" userId="c6ffcbbdee627e20" providerId="LiveId" clId="{8BE93D36-6212-439E-A27C-B11F88C9DA05}" dt="2022-12-23T11:46:26.433" v="509" actId="20577"/>
          <ac:spMkLst>
            <pc:docMk/>
            <pc:sldMk cId="3206959906" sldId="289"/>
            <ac:spMk id="9" creationId="{69CBD70D-8A94-779F-E76D-D6FD70FA3B94}"/>
          </ac:spMkLst>
        </pc:spChg>
        <pc:graphicFrameChg chg="mod">
          <ac:chgData name="Harsh Vardhan" userId="c6ffcbbdee627e20" providerId="LiveId" clId="{8BE93D36-6212-439E-A27C-B11F88C9DA05}" dt="2022-12-23T16:14:05.727" v="3183" actId="14100"/>
          <ac:graphicFrameMkLst>
            <pc:docMk/>
            <pc:sldMk cId="3206959906" sldId="289"/>
            <ac:graphicFrameMk id="6" creationId="{C020F8DA-2920-8066-387A-8C40A88AA327}"/>
          </ac:graphicFrameMkLst>
        </pc:graphicFrameChg>
        <pc:picChg chg="add mod modCrop">
          <ac:chgData name="Harsh Vardhan" userId="c6ffcbbdee627e20" providerId="LiveId" clId="{8BE93D36-6212-439E-A27C-B11F88C9DA05}" dt="2022-12-23T16:14:35.038" v="3192" actId="1076"/>
          <ac:picMkLst>
            <pc:docMk/>
            <pc:sldMk cId="3206959906" sldId="289"/>
            <ac:picMk id="5" creationId="{872F04D6-6557-12DB-853B-8418A01E755B}"/>
          </ac:picMkLst>
        </pc:picChg>
        <pc:picChg chg="del">
          <ac:chgData name="Harsh Vardhan" userId="c6ffcbbdee627e20" providerId="LiveId" clId="{8BE93D36-6212-439E-A27C-B11F88C9DA05}" dt="2022-12-23T11:46:11.722" v="498" actId="478"/>
          <ac:picMkLst>
            <pc:docMk/>
            <pc:sldMk cId="3206959906" sldId="289"/>
            <ac:picMk id="7" creationId="{2431AAD0-35DA-996B-3915-13C0E42005F6}"/>
          </ac:picMkLst>
        </pc:picChg>
        <pc:picChg chg="del">
          <ac:chgData name="Harsh Vardhan" userId="c6ffcbbdee627e20" providerId="LiveId" clId="{8BE93D36-6212-439E-A27C-B11F88C9DA05}" dt="2022-12-23T11:46:12.986" v="499" actId="478"/>
          <ac:picMkLst>
            <pc:docMk/>
            <pc:sldMk cId="3206959906" sldId="289"/>
            <ac:picMk id="8" creationId="{E2A7D24B-7247-D799-93DD-D2A30BC2DA3F}"/>
          </ac:picMkLst>
        </pc:picChg>
      </pc:sldChg>
      <pc:sldChg chg="modSp add mod ord">
        <pc:chgData name="Harsh Vardhan" userId="c6ffcbbdee627e20" providerId="LiveId" clId="{8BE93D36-6212-439E-A27C-B11F88C9DA05}" dt="2022-12-23T11:47:40.323" v="523" actId="1076"/>
        <pc:sldMkLst>
          <pc:docMk/>
          <pc:sldMk cId="869629756" sldId="290"/>
        </pc:sldMkLst>
        <pc:spChg chg="mod">
          <ac:chgData name="Harsh Vardhan" userId="c6ffcbbdee627e20" providerId="LiveId" clId="{8BE93D36-6212-439E-A27C-B11F88C9DA05}" dt="2022-12-23T11:47:35.412" v="522" actId="20577"/>
          <ac:spMkLst>
            <pc:docMk/>
            <pc:sldMk cId="869629756" sldId="290"/>
            <ac:spMk id="5" creationId="{00000000-0000-0000-0000-000000000000}"/>
          </ac:spMkLst>
        </pc:spChg>
        <pc:spChg chg="mod">
          <ac:chgData name="Harsh Vardhan" userId="c6ffcbbdee627e20" providerId="LiveId" clId="{8BE93D36-6212-439E-A27C-B11F88C9DA05}" dt="2022-12-23T11:47:40.323" v="523" actId="1076"/>
          <ac:spMkLst>
            <pc:docMk/>
            <pc:sldMk cId="869629756" sldId="290"/>
            <ac:spMk id="33" creationId="{517FC352-BDA7-F0EE-8CAE-1158B849CC21}"/>
          </ac:spMkLst>
        </pc:spChg>
        <pc:grpChg chg="mod">
          <ac:chgData name="Harsh Vardhan" userId="c6ffcbbdee627e20" providerId="LiveId" clId="{8BE93D36-6212-439E-A27C-B11F88C9DA05}" dt="2022-12-23T11:47:30.247" v="519" actId="1076"/>
          <ac:grpSpMkLst>
            <pc:docMk/>
            <pc:sldMk cId="869629756" sldId="290"/>
            <ac:grpSpMk id="2" creationId="{00000000-0000-0000-0000-000000000000}"/>
          </ac:grpSpMkLst>
        </pc:grpChg>
      </pc:sldChg>
      <pc:sldChg chg="addSp delSp modSp add del mod">
        <pc:chgData name="Harsh Vardhan" userId="c6ffcbbdee627e20" providerId="LiveId" clId="{8BE93D36-6212-439E-A27C-B11F88C9DA05}" dt="2022-12-23T15:25:29.235" v="2394" actId="47"/>
        <pc:sldMkLst>
          <pc:docMk/>
          <pc:sldMk cId="2900450516" sldId="291"/>
        </pc:sldMkLst>
        <pc:spChg chg="mod">
          <ac:chgData name="Harsh Vardhan" userId="c6ffcbbdee627e20" providerId="LiveId" clId="{8BE93D36-6212-439E-A27C-B11F88C9DA05}" dt="2022-12-23T12:15:49.420" v="930" actId="20577"/>
          <ac:spMkLst>
            <pc:docMk/>
            <pc:sldMk cId="2900450516" sldId="291"/>
            <ac:spMk id="5" creationId="{00000000-0000-0000-0000-000000000000}"/>
          </ac:spMkLst>
        </pc:spChg>
        <pc:spChg chg="add mod">
          <ac:chgData name="Harsh Vardhan" userId="c6ffcbbdee627e20" providerId="LiveId" clId="{8BE93D36-6212-439E-A27C-B11F88C9DA05}" dt="2022-12-23T12:17:14.802" v="983" actId="20577"/>
          <ac:spMkLst>
            <pc:docMk/>
            <pc:sldMk cId="2900450516" sldId="291"/>
            <ac:spMk id="7" creationId="{C41EF6DA-C3EA-CA82-78E0-806208D367BF}"/>
          </ac:spMkLst>
        </pc:spChg>
        <pc:spChg chg="del mod">
          <ac:chgData name="Harsh Vardhan" userId="c6ffcbbdee627e20" providerId="LiveId" clId="{8BE93D36-6212-439E-A27C-B11F88C9DA05}" dt="2022-12-23T11:48:35.022" v="550"/>
          <ac:spMkLst>
            <pc:docMk/>
            <pc:sldMk cId="2900450516" sldId="291"/>
            <ac:spMk id="33" creationId="{517FC352-BDA7-F0EE-8CAE-1158B849CC21}"/>
          </ac:spMkLst>
        </pc:spChg>
        <pc:picChg chg="add del mod">
          <ac:chgData name="Harsh Vardhan" userId="c6ffcbbdee627e20" providerId="LiveId" clId="{8BE93D36-6212-439E-A27C-B11F88C9DA05}" dt="2022-12-23T11:51:23.540" v="615" actId="478"/>
          <ac:picMkLst>
            <pc:docMk/>
            <pc:sldMk cId="2900450516" sldId="291"/>
            <ac:picMk id="6" creationId="{AD0AEF9E-8949-E2F1-E350-2310AF0E5281}"/>
          </ac:picMkLst>
        </pc:picChg>
      </pc:sldChg>
      <pc:sldChg chg="addSp delSp modSp add mod ord">
        <pc:chgData name="Harsh Vardhan" userId="c6ffcbbdee627e20" providerId="LiveId" clId="{8BE93D36-6212-439E-A27C-B11F88C9DA05}" dt="2022-12-23T16:03:53.496" v="3124" actId="20577"/>
        <pc:sldMkLst>
          <pc:docMk/>
          <pc:sldMk cId="2939435924" sldId="292"/>
        </pc:sldMkLst>
        <pc:spChg chg="mod">
          <ac:chgData name="Harsh Vardhan" userId="c6ffcbbdee627e20" providerId="LiveId" clId="{8BE93D36-6212-439E-A27C-B11F88C9DA05}" dt="2022-12-23T11:52:47.910" v="635" actId="1076"/>
          <ac:spMkLst>
            <pc:docMk/>
            <pc:sldMk cId="2939435924" sldId="292"/>
            <ac:spMk id="3" creationId="{00000000-0000-0000-0000-000000000000}"/>
          </ac:spMkLst>
        </pc:spChg>
        <pc:spChg chg="add mod">
          <ac:chgData name="Harsh Vardhan" userId="c6ffcbbdee627e20" providerId="LiveId" clId="{8BE93D36-6212-439E-A27C-B11F88C9DA05}" dt="2022-12-23T11:50:24.520" v="601" actId="1076"/>
          <ac:spMkLst>
            <pc:docMk/>
            <pc:sldMk cId="2939435924" sldId="292"/>
            <ac:spMk id="8" creationId="{93600B88-69F0-A469-9355-0B32841398A8}"/>
          </ac:spMkLst>
        </pc:spChg>
        <pc:spChg chg="del mod">
          <ac:chgData name="Harsh Vardhan" userId="c6ffcbbdee627e20" providerId="LiveId" clId="{8BE93D36-6212-439E-A27C-B11F88C9DA05}" dt="2022-12-23T11:49:08.741" v="559"/>
          <ac:spMkLst>
            <pc:docMk/>
            <pc:sldMk cId="2939435924" sldId="292"/>
            <ac:spMk id="9" creationId="{00000000-0000-0000-0000-000000000000}"/>
          </ac:spMkLst>
        </pc:spChg>
        <pc:spChg chg="del mod">
          <ac:chgData name="Harsh Vardhan" userId="c6ffcbbdee627e20" providerId="LiveId" clId="{8BE93D36-6212-439E-A27C-B11F88C9DA05}" dt="2022-12-23T11:49:08.741" v="561"/>
          <ac:spMkLst>
            <pc:docMk/>
            <pc:sldMk cId="2939435924" sldId="292"/>
            <ac:spMk id="11" creationId="{00000000-0000-0000-0000-000000000000}"/>
          </ac:spMkLst>
        </pc:spChg>
        <pc:spChg chg="add del mod">
          <ac:chgData name="Harsh Vardhan" userId="c6ffcbbdee627e20" providerId="LiveId" clId="{8BE93D36-6212-439E-A27C-B11F88C9DA05}" dt="2022-12-23T12:18:22.713" v="986"/>
          <ac:spMkLst>
            <pc:docMk/>
            <pc:sldMk cId="2939435924" sldId="292"/>
            <ac:spMk id="13" creationId="{905A8496-2CA5-86E3-5F96-57F26E09464D}"/>
          </ac:spMkLst>
        </pc:spChg>
        <pc:spChg chg="add mod">
          <ac:chgData name="Harsh Vardhan" userId="c6ffcbbdee627e20" providerId="LiveId" clId="{8BE93D36-6212-439E-A27C-B11F88C9DA05}" dt="2022-12-23T16:03:53.496" v="3124" actId="20577"/>
          <ac:spMkLst>
            <pc:docMk/>
            <pc:sldMk cId="2939435924" sldId="292"/>
            <ac:spMk id="14" creationId="{95398AB8-0F26-190B-BC89-3B04DAAD45B2}"/>
          </ac:spMkLst>
        </pc:spChg>
        <pc:grpChg chg="mod">
          <ac:chgData name="Harsh Vardhan" userId="c6ffcbbdee627e20" providerId="LiveId" clId="{8BE93D36-6212-439E-A27C-B11F88C9DA05}" dt="2022-12-23T11:50:20.298" v="600" actId="1076"/>
          <ac:grpSpMkLst>
            <pc:docMk/>
            <pc:sldMk cId="2939435924" sldId="292"/>
            <ac:grpSpMk id="5" creationId="{00000000-0000-0000-0000-000000000000}"/>
          </ac:grpSpMkLst>
        </pc:grpChg>
        <pc:picChg chg="del">
          <ac:chgData name="Harsh Vardhan" userId="c6ffcbbdee627e20" providerId="LiveId" clId="{8BE93D36-6212-439E-A27C-B11F88C9DA05}" dt="2022-12-23T11:49:08.741" v="557" actId="478"/>
          <ac:picMkLst>
            <pc:docMk/>
            <pc:sldMk cId="2939435924" sldId="292"/>
            <ac:picMk id="2" creationId="{FB6CF40B-AA11-174D-E629-980399FB9D10}"/>
          </ac:picMkLst>
        </pc:picChg>
        <pc:picChg chg="add mod">
          <ac:chgData name="Harsh Vardhan" userId="c6ffcbbdee627e20" providerId="LiveId" clId="{8BE93D36-6212-439E-A27C-B11F88C9DA05}" dt="2022-12-23T11:51:59.858" v="619" actId="14100"/>
          <ac:picMkLst>
            <pc:docMk/>
            <pc:sldMk cId="2939435924" sldId="292"/>
            <ac:picMk id="10" creationId="{D8B4AE12-0A53-BAA5-CC08-FA2DA7ED7309}"/>
          </ac:picMkLst>
        </pc:picChg>
        <pc:picChg chg="add mod">
          <ac:chgData name="Harsh Vardhan" userId="c6ffcbbdee627e20" providerId="LiveId" clId="{8BE93D36-6212-439E-A27C-B11F88C9DA05}" dt="2022-12-23T11:51:08.673" v="612" actId="1076"/>
          <ac:picMkLst>
            <pc:docMk/>
            <pc:sldMk cId="2939435924" sldId="292"/>
            <ac:picMk id="12" creationId="{93F5A407-D576-8A8F-B9E3-033680ADDF2E}"/>
          </ac:picMkLst>
        </pc:picChg>
      </pc:sldChg>
      <pc:sldChg chg="add del">
        <pc:chgData name="Harsh Vardhan" userId="c6ffcbbdee627e20" providerId="LiveId" clId="{8BE93D36-6212-439E-A27C-B11F88C9DA05}" dt="2022-12-23T11:55:16.621" v="679" actId="47"/>
        <pc:sldMkLst>
          <pc:docMk/>
          <pc:sldMk cId="529481036" sldId="293"/>
        </pc:sldMkLst>
      </pc:sldChg>
      <pc:sldChg chg="addSp modSp add mod ord">
        <pc:chgData name="Harsh Vardhan" userId="c6ffcbbdee627e20" providerId="LiveId" clId="{8BE93D36-6212-439E-A27C-B11F88C9DA05}" dt="2022-12-23T16:14:49.569" v="3193" actId="20577"/>
        <pc:sldMkLst>
          <pc:docMk/>
          <pc:sldMk cId="2353641334" sldId="294"/>
        </pc:sldMkLst>
        <pc:spChg chg="mod">
          <ac:chgData name="Harsh Vardhan" userId="c6ffcbbdee627e20" providerId="LiveId" clId="{8BE93D36-6212-439E-A27C-B11F88C9DA05}" dt="2022-12-23T16:14:49.569" v="3193" actId="20577"/>
          <ac:spMkLst>
            <pc:docMk/>
            <pc:sldMk cId="2353641334" sldId="294"/>
            <ac:spMk id="5" creationId="{00000000-0000-0000-0000-000000000000}"/>
          </ac:spMkLst>
        </pc:spChg>
        <pc:spChg chg="add mod">
          <ac:chgData name="Harsh Vardhan" userId="c6ffcbbdee627e20" providerId="LiveId" clId="{8BE93D36-6212-439E-A27C-B11F88C9DA05}" dt="2022-12-23T15:54:18.002" v="2750" actId="207"/>
          <ac:spMkLst>
            <pc:docMk/>
            <pc:sldMk cId="2353641334" sldId="294"/>
            <ac:spMk id="6" creationId="{8741D35D-8479-A82B-1ED3-5D5518E80F3F}"/>
          </ac:spMkLst>
        </pc:spChg>
        <pc:grpChg chg="mod">
          <ac:chgData name="Harsh Vardhan" userId="c6ffcbbdee627e20" providerId="LiveId" clId="{8BE93D36-6212-439E-A27C-B11F88C9DA05}" dt="2022-12-23T15:45:10.074" v="2705" actId="1076"/>
          <ac:grpSpMkLst>
            <pc:docMk/>
            <pc:sldMk cId="2353641334" sldId="294"/>
            <ac:grpSpMk id="2" creationId="{00000000-0000-0000-0000-000000000000}"/>
          </ac:grpSpMkLst>
        </pc:grpChg>
        <pc:grpChg chg="mod">
          <ac:chgData name="Harsh Vardhan" userId="c6ffcbbdee627e20" providerId="LiveId" clId="{8BE93D36-6212-439E-A27C-B11F88C9DA05}" dt="2022-12-23T15:45:13.126" v="2706" actId="1076"/>
          <ac:grpSpMkLst>
            <pc:docMk/>
            <pc:sldMk cId="2353641334" sldId="294"/>
            <ac:grpSpMk id="30" creationId="{00000000-0000-0000-0000-000000000000}"/>
          </ac:grpSpMkLst>
        </pc:grpChg>
      </pc:sldChg>
      <pc:sldChg chg="addSp modSp add mod ord">
        <pc:chgData name="Harsh Vardhan" userId="c6ffcbbdee627e20" providerId="LiveId" clId="{8BE93D36-6212-439E-A27C-B11F88C9DA05}" dt="2022-12-23T15:59:51.758" v="3025" actId="1076"/>
        <pc:sldMkLst>
          <pc:docMk/>
          <pc:sldMk cId="1367563327" sldId="295"/>
        </pc:sldMkLst>
        <pc:spChg chg="mod">
          <ac:chgData name="Harsh Vardhan" userId="c6ffcbbdee627e20" providerId="LiveId" clId="{8BE93D36-6212-439E-A27C-B11F88C9DA05}" dt="2022-12-23T15:59:44.800" v="3023" actId="1076"/>
          <ac:spMkLst>
            <pc:docMk/>
            <pc:sldMk cId="1367563327" sldId="295"/>
            <ac:spMk id="5" creationId="{00000000-0000-0000-0000-000000000000}"/>
          </ac:spMkLst>
        </pc:spChg>
        <pc:spChg chg="add mod">
          <ac:chgData name="Harsh Vardhan" userId="c6ffcbbdee627e20" providerId="LiveId" clId="{8BE93D36-6212-439E-A27C-B11F88C9DA05}" dt="2022-12-23T15:59:51.758" v="3025" actId="1076"/>
          <ac:spMkLst>
            <pc:docMk/>
            <pc:sldMk cId="1367563327" sldId="295"/>
            <ac:spMk id="6" creationId="{EF9013C0-4009-8992-77F5-4A0DABC832E8}"/>
          </ac:spMkLst>
        </pc:spChg>
        <pc:grpChg chg="mod">
          <ac:chgData name="Harsh Vardhan" userId="c6ffcbbdee627e20" providerId="LiveId" clId="{8BE93D36-6212-439E-A27C-B11F88C9DA05}" dt="2022-12-23T15:59:47.793" v="3024" actId="14100"/>
          <ac:grpSpMkLst>
            <pc:docMk/>
            <pc:sldMk cId="1367563327" sldId="295"/>
            <ac:grpSpMk id="2" creationId="{00000000-0000-0000-0000-000000000000}"/>
          </ac:grpSpMkLst>
        </pc:grpChg>
      </pc:sldChg>
      <pc:sldChg chg="modSp add del mod ord">
        <pc:chgData name="Harsh Vardhan" userId="c6ffcbbdee627e20" providerId="LiveId" clId="{8BE93D36-6212-439E-A27C-B11F88C9DA05}" dt="2022-12-23T15:34:11.485" v="2568" actId="47"/>
        <pc:sldMkLst>
          <pc:docMk/>
          <pc:sldMk cId="651589305" sldId="296"/>
        </pc:sldMkLst>
        <pc:spChg chg="mod">
          <ac:chgData name="Harsh Vardhan" userId="c6ffcbbdee627e20" providerId="LiveId" clId="{8BE93D36-6212-439E-A27C-B11F88C9DA05}" dt="2022-12-23T15:30:06.217" v="2491"/>
          <ac:spMkLst>
            <pc:docMk/>
            <pc:sldMk cId="651589305" sldId="296"/>
            <ac:spMk id="5" creationId="{00000000-0000-0000-0000-000000000000}"/>
          </ac:spMkLst>
        </pc:spChg>
        <pc:grpChg chg="mod">
          <ac:chgData name="Harsh Vardhan" userId="c6ffcbbdee627e20" providerId="LiveId" clId="{8BE93D36-6212-439E-A27C-B11F88C9DA05}" dt="2022-12-23T12:56:44.276" v="1013" actId="1076"/>
          <ac:grpSpMkLst>
            <pc:docMk/>
            <pc:sldMk cId="651589305" sldId="296"/>
            <ac:grpSpMk id="2" creationId="{00000000-0000-0000-0000-000000000000}"/>
          </ac:grpSpMkLst>
        </pc:grpChg>
      </pc:sldChg>
      <pc:sldChg chg="new del">
        <pc:chgData name="Harsh Vardhan" userId="c6ffcbbdee627e20" providerId="LiveId" clId="{8BE93D36-6212-439E-A27C-B11F88C9DA05}" dt="2022-12-23T11:55:48.753" v="681" actId="47"/>
        <pc:sldMkLst>
          <pc:docMk/>
          <pc:sldMk cId="3583292228" sldId="297"/>
        </pc:sldMkLst>
      </pc:sldChg>
      <pc:sldChg chg="addSp delSp modSp add mod ord">
        <pc:chgData name="Harsh Vardhan" userId="c6ffcbbdee627e20" providerId="LiveId" clId="{8BE93D36-6212-439E-A27C-B11F88C9DA05}" dt="2022-12-23T15:53:35.331" v="2745" actId="1036"/>
        <pc:sldMkLst>
          <pc:docMk/>
          <pc:sldMk cId="3976509073" sldId="297"/>
        </pc:sldMkLst>
        <pc:spChg chg="mod">
          <ac:chgData name="Harsh Vardhan" userId="c6ffcbbdee627e20" providerId="LiveId" clId="{8BE93D36-6212-439E-A27C-B11F88C9DA05}" dt="2022-12-23T13:46:47.935" v="1157" actId="1076"/>
          <ac:spMkLst>
            <pc:docMk/>
            <pc:sldMk cId="3976509073" sldId="297"/>
            <ac:spMk id="5" creationId="{00000000-0000-0000-0000-000000000000}"/>
          </ac:spMkLst>
        </pc:spChg>
        <pc:spChg chg="add mod">
          <ac:chgData name="Harsh Vardhan" userId="c6ffcbbdee627e20" providerId="LiveId" clId="{8BE93D36-6212-439E-A27C-B11F88C9DA05}" dt="2022-12-23T14:07:35.320" v="1460" actId="20577"/>
          <ac:spMkLst>
            <pc:docMk/>
            <pc:sldMk cId="3976509073" sldId="297"/>
            <ac:spMk id="24" creationId="{757B4553-E736-31BB-79DC-1869B5427BF7}"/>
          </ac:spMkLst>
        </pc:spChg>
        <pc:spChg chg="add mod">
          <ac:chgData name="Harsh Vardhan" userId="c6ffcbbdee627e20" providerId="LiveId" clId="{8BE93D36-6212-439E-A27C-B11F88C9DA05}" dt="2022-12-23T15:53:35.331" v="2745" actId="1036"/>
          <ac:spMkLst>
            <pc:docMk/>
            <pc:sldMk cId="3976509073" sldId="297"/>
            <ac:spMk id="25" creationId="{773B53E5-E4AD-9468-2CAD-84600084071B}"/>
          </ac:spMkLst>
        </pc:spChg>
        <pc:grpChg chg="mod">
          <ac:chgData name="Harsh Vardhan" userId="c6ffcbbdee627e20" providerId="LiveId" clId="{8BE93D36-6212-439E-A27C-B11F88C9DA05}" dt="2022-12-23T13:46:53.034" v="1159" actId="14100"/>
          <ac:grpSpMkLst>
            <pc:docMk/>
            <pc:sldMk cId="3976509073" sldId="297"/>
            <ac:grpSpMk id="2" creationId="{00000000-0000-0000-0000-000000000000}"/>
          </ac:grpSpMkLst>
        </pc:grpChg>
        <pc:picChg chg="add mod modCrop">
          <ac:chgData name="Harsh Vardhan" userId="c6ffcbbdee627e20" providerId="LiveId" clId="{8BE93D36-6212-439E-A27C-B11F88C9DA05}" dt="2022-12-23T13:47:10.405" v="1161" actId="1076"/>
          <ac:picMkLst>
            <pc:docMk/>
            <pc:sldMk cId="3976509073" sldId="297"/>
            <ac:picMk id="7" creationId="{D056A176-986F-5F79-E5DC-330FBCDDD645}"/>
          </ac:picMkLst>
        </pc:picChg>
        <pc:picChg chg="add mod modCrop">
          <ac:chgData name="Harsh Vardhan" userId="c6ffcbbdee627e20" providerId="LiveId" clId="{8BE93D36-6212-439E-A27C-B11F88C9DA05}" dt="2022-12-23T13:47:06.515" v="1160" actId="1076"/>
          <ac:picMkLst>
            <pc:docMk/>
            <pc:sldMk cId="3976509073" sldId="297"/>
            <ac:picMk id="9" creationId="{6DA88FB4-9C08-FD12-5258-EBEE4BDB065D}"/>
          </ac:picMkLst>
        </pc:picChg>
        <pc:picChg chg="add del mod">
          <ac:chgData name="Harsh Vardhan" userId="c6ffcbbdee627e20" providerId="LiveId" clId="{8BE93D36-6212-439E-A27C-B11F88C9DA05}" dt="2022-12-23T13:40:54.468" v="1114" actId="478"/>
          <ac:picMkLst>
            <pc:docMk/>
            <pc:sldMk cId="3976509073" sldId="297"/>
            <ac:picMk id="11" creationId="{EF5EDC23-5237-EA81-D3DA-2035809CD429}"/>
          </ac:picMkLst>
        </pc:picChg>
        <pc:picChg chg="add del mod">
          <ac:chgData name="Harsh Vardhan" userId="c6ffcbbdee627e20" providerId="LiveId" clId="{8BE93D36-6212-439E-A27C-B11F88C9DA05}" dt="2022-12-23T13:40:54.468" v="1114" actId="478"/>
          <ac:picMkLst>
            <pc:docMk/>
            <pc:sldMk cId="3976509073" sldId="297"/>
            <ac:picMk id="13" creationId="{354DABF1-8023-D54E-2D2E-E0F86A454EEA}"/>
          </ac:picMkLst>
        </pc:picChg>
        <pc:picChg chg="add del mod">
          <ac:chgData name="Harsh Vardhan" userId="c6ffcbbdee627e20" providerId="LiveId" clId="{8BE93D36-6212-439E-A27C-B11F88C9DA05}" dt="2022-12-23T13:40:54.468" v="1114" actId="478"/>
          <ac:picMkLst>
            <pc:docMk/>
            <pc:sldMk cId="3976509073" sldId="297"/>
            <ac:picMk id="15" creationId="{820F330D-C636-51C1-9E27-083781B3E399}"/>
          </ac:picMkLst>
        </pc:picChg>
        <pc:picChg chg="add mod modCrop">
          <ac:chgData name="Harsh Vardhan" userId="c6ffcbbdee627e20" providerId="LiveId" clId="{8BE93D36-6212-439E-A27C-B11F88C9DA05}" dt="2022-12-23T13:47:15.097" v="1162" actId="1076"/>
          <ac:picMkLst>
            <pc:docMk/>
            <pc:sldMk cId="3976509073" sldId="297"/>
            <ac:picMk id="17" creationId="{64C94387-2DCD-3D7D-3F82-55C4184BFABA}"/>
          </ac:picMkLst>
        </pc:picChg>
        <pc:picChg chg="add mod modCrop">
          <ac:chgData name="Harsh Vardhan" userId="c6ffcbbdee627e20" providerId="LiveId" clId="{8BE93D36-6212-439E-A27C-B11F88C9DA05}" dt="2022-12-23T13:47:17.663" v="1163" actId="1076"/>
          <ac:picMkLst>
            <pc:docMk/>
            <pc:sldMk cId="3976509073" sldId="297"/>
            <ac:picMk id="19" creationId="{2F3E3C17-7339-4B81-6FD2-DAD6CE804879}"/>
          </ac:picMkLst>
        </pc:picChg>
        <pc:picChg chg="add mod modCrop">
          <ac:chgData name="Harsh Vardhan" userId="c6ffcbbdee627e20" providerId="LiveId" clId="{8BE93D36-6212-439E-A27C-B11F88C9DA05}" dt="2022-12-23T13:47:20.888" v="1164" actId="1076"/>
          <ac:picMkLst>
            <pc:docMk/>
            <pc:sldMk cId="3976509073" sldId="297"/>
            <ac:picMk id="21" creationId="{19D4827C-E7FA-A4C4-0AAB-FBAA27D0D3EC}"/>
          </ac:picMkLst>
        </pc:picChg>
        <pc:picChg chg="add mod modCrop">
          <ac:chgData name="Harsh Vardhan" userId="c6ffcbbdee627e20" providerId="LiveId" clId="{8BE93D36-6212-439E-A27C-B11F88C9DA05}" dt="2022-12-23T13:47:24.160" v="1165" actId="1076"/>
          <ac:picMkLst>
            <pc:docMk/>
            <pc:sldMk cId="3976509073" sldId="297"/>
            <ac:picMk id="23" creationId="{EC0F6DF4-8058-A53E-910E-7813E44346F5}"/>
          </ac:picMkLst>
        </pc:picChg>
      </pc:sldChg>
      <pc:sldChg chg="modSp add mod ord">
        <pc:chgData name="Harsh Vardhan" userId="c6ffcbbdee627e20" providerId="LiveId" clId="{8BE93D36-6212-439E-A27C-B11F88C9DA05}" dt="2022-12-23T16:02:57.464" v="3063" actId="20577"/>
        <pc:sldMkLst>
          <pc:docMk/>
          <pc:sldMk cId="1153117432" sldId="298"/>
        </pc:sldMkLst>
        <pc:spChg chg="mod">
          <ac:chgData name="Harsh Vardhan" userId="c6ffcbbdee627e20" providerId="LiveId" clId="{8BE93D36-6212-439E-A27C-B11F88C9DA05}" dt="2022-12-23T15:19:58.935" v="2309" actId="20577"/>
          <ac:spMkLst>
            <pc:docMk/>
            <pc:sldMk cId="1153117432" sldId="298"/>
            <ac:spMk id="6" creationId="{01B3E5A5-3204-292D-5E70-DC135583D88E}"/>
          </ac:spMkLst>
        </pc:spChg>
        <pc:spChg chg="mod">
          <ac:chgData name="Harsh Vardhan" userId="c6ffcbbdee627e20" providerId="LiveId" clId="{8BE93D36-6212-439E-A27C-B11F88C9DA05}" dt="2022-12-23T16:02:57.464" v="3063" actId="20577"/>
          <ac:spMkLst>
            <pc:docMk/>
            <pc:sldMk cId="1153117432" sldId="298"/>
            <ac:spMk id="33" creationId="{517FC352-BDA7-F0EE-8CAE-1158B849CC21}"/>
          </ac:spMkLst>
        </pc:spChg>
        <pc:grpChg chg="mod">
          <ac:chgData name="Harsh Vardhan" userId="c6ffcbbdee627e20" providerId="LiveId" clId="{8BE93D36-6212-439E-A27C-B11F88C9DA05}" dt="2022-12-23T12:14:00.483" v="910" actId="14100"/>
          <ac:grpSpMkLst>
            <pc:docMk/>
            <pc:sldMk cId="1153117432" sldId="298"/>
            <ac:grpSpMk id="30" creationId="{00000000-0000-0000-0000-000000000000}"/>
          </ac:grpSpMkLst>
        </pc:grpChg>
      </pc:sldChg>
      <pc:sldChg chg="addSp delSp modSp add mod ord">
        <pc:chgData name="Harsh Vardhan" userId="c6ffcbbdee627e20" providerId="LiveId" clId="{8BE93D36-6212-439E-A27C-B11F88C9DA05}" dt="2022-12-23T15:28:27.734" v="2474" actId="20577"/>
        <pc:sldMkLst>
          <pc:docMk/>
          <pc:sldMk cId="3024855353" sldId="299"/>
        </pc:sldMkLst>
        <pc:spChg chg="del mod">
          <ac:chgData name="Harsh Vardhan" userId="c6ffcbbdee627e20" providerId="LiveId" clId="{8BE93D36-6212-439E-A27C-B11F88C9DA05}" dt="2022-12-23T15:27:30.243" v="2455" actId="478"/>
          <ac:spMkLst>
            <pc:docMk/>
            <pc:sldMk cId="3024855353" sldId="299"/>
            <ac:spMk id="5" creationId="{00000000-0000-0000-0000-000000000000}"/>
          </ac:spMkLst>
        </pc:spChg>
        <pc:spChg chg="add mod">
          <ac:chgData name="Harsh Vardhan" userId="c6ffcbbdee627e20" providerId="LiveId" clId="{8BE93D36-6212-439E-A27C-B11F88C9DA05}" dt="2022-12-23T15:28:27.734" v="2474" actId="20577"/>
          <ac:spMkLst>
            <pc:docMk/>
            <pc:sldMk cId="3024855353" sldId="299"/>
            <ac:spMk id="6" creationId="{F9ECD711-818F-1B76-B273-0D6031B072CA}"/>
          </ac:spMkLst>
        </pc:spChg>
        <pc:spChg chg="add mod">
          <ac:chgData name="Harsh Vardhan" userId="c6ffcbbdee627e20" providerId="LiveId" clId="{8BE93D36-6212-439E-A27C-B11F88C9DA05}" dt="2022-12-23T15:27:48.639" v="2467" actId="14100"/>
          <ac:spMkLst>
            <pc:docMk/>
            <pc:sldMk cId="3024855353" sldId="299"/>
            <ac:spMk id="7" creationId="{4100C0B6-593E-196B-803A-9516F60AFE3E}"/>
          </ac:spMkLst>
        </pc:spChg>
        <pc:grpChg chg="mod">
          <ac:chgData name="Harsh Vardhan" userId="c6ffcbbdee627e20" providerId="LiveId" clId="{8BE93D36-6212-439E-A27C-B11F88C9DA05}" dt="2022-12-23T15:27:53.787" v="2468" actId="1076"/>
          <ac:grpSpMkLst>
            <pc:docMk/>
            <pc:sldMk cId="3024855353" sldId="299"/>
            <ac:grpSpMk id="30" creationId="{00000000-0000-0000-0000-000000000000}"/>
          </ac:grpSpMkLst>
        </pc:grpChg>
      </pc:sldChg>
      <pc:sldChg chg="addSp delSp modSp add mod ord">
        <pc:chgData name="Harsh Vardhan" userId="c6ffcbbdee627e20" providerId="LiveId" clId="{8BE93D36-6212-439E-A27C-B11F88C9DA05}" dt="2022-12-23T15:49:02.196" v="2713"/>
        <pc:sldMkLst>
          <pc:docMk/>
          <pc:sldMk cId="4005257581" sldId="300"/>
        </pc:sldMkLst>
        <pc:spChg chg="mod">
          <ac:chgData name="Harsh Vardhan" userId="c6ffcbbdee627e20" providerId="LiveId" clId="{8BE93D36-6212-439E-A27C-B11F88C9DA05}" dt="2022-12-23T13:47:39.619" v="1167" actId="20577"/>
          <ac:spMkLst>
            <pc:docMk/>
            <pc:sldMk cId="4005257581" sldId="300"/>
            <ac:spMk id="5" creationId="{00000000-0000-0000-0000-000000000000}"/>
          </ac:spMkLst>
        </pc:spChg>
        <pc:spChg chg="add mod">
          <ac:chgData name="Harsh Vardhan" userId="c6ffcbbdee627e20" providerId="LiveId" clId="{8BE93D36-6212-439E-A27C-B11F88C9DA05}" dt="2022-12-23T14:39:46.347" v="1902" actId="1076"/>
          <ac:spMkLst>
            <pc:docMk/>
            <pc:sldMk cId="4005257581" sldId="300"/>
            <ac:spMk id="16" creationId="{010DFE5E-2DF8-3E5B-4752-D3843A1D403D}"/>
          </ac:spMkLst>
        </pc:spChg>
        <pc:spChg chg="add mod">
          <ac:chgData name="Harsh Vardhan" userId="c6ffcbbdee627e20" providerId="LiveId" clId="{8BE93D36-6212-439E-A27C-B11F88C9DA05}" dt="2022-12-23T14:41:07.647" v="1946" actId="1076"/>
          <ac:spMkLst>
            <pc:docMk/>
            <pc:sldMk cId="4005257581" sldId="300"/>
            <ac:spMk id="17" creationId="{FCAAD05D-C432-1746-4D00-99B38043F063}"/>
          </ac:spMkLst>
        </pc:spChg>
        <pc:spChg chg="add mod">
          <ac:chgData name="Harsh Vardhan" userId="c6ffcbbdee627e20" providerId="LiveId" clId="{8BE93D36-6212-439E-A27C-B11F88C9DA05}" dt="2022-12-23T14:43:44.851" v="1970" actId="1076"/>
          <ac:spMkLst>
            <pc:docMk/>
            <pc:sldMk cId="4005257581" sldId="300"/>
            <ac:spMk id="18" creationId="{D1149976-FBEE-FA51-F0DD-C80DC913A525}"/>
          </ac:spMkLst>
        </pc:spChg>
        <pc:spChg chg="add mod">
          <ac:chgData name="Harsh Vardhan" userId="c6ffcbbdee627e20" providerId="LiveId" clId="{8BE93D36-6212-439E-A27C-B11F88C9DA05}" dt="2022-12-23T14:45:16.417" v="2014" actId="14100"/>
          <ac:spMkLst>
            <pc:docMk/>
            <pc:sldMk cId="4005257581" sldId="300"/>
            <ac:spMk id="19" creationId="{D5E7C55F-9746-7570-91F2-9476EB2CF5AE}"/>
          </ac:spMkLst>
        </pc:spChg>
        <pc:grpChg chg="mod">
          <ac:chgData name="Harsh Vardhan" userId="c6ffcbbdee627e20" providerId="LiveId" clId="{8BE93D36-6212-439E-A27C-B11F88C9DA05}" dt="2022-12-23T13:53:01.435" v="1215" actId="14100"/>
          <ac:grpSpMkLst>
            <pc:docMk/>
            <pc:sldMk cId="4005257581" sldId="300"/>
            <ac:grpSpMk id="2" creationId="{00000000-0000-0000-0000-000000000000}"/>
          </ac:grpSpMkLst>
        </pc:grpChg>
        <pc:picChg chg="add del mod modCrop">
          <ac:chgData name="Harsh Vardhan" userId="c6ffcbbdee627e20" providerId="LiveId" clId="{8BE93D36-6212-439E-A27C-B11F88C9DA05}" dt="2022-12-23T14:46:20.921" v="2015" actId="478"/>
          <ac:picMkLst>
            <pc:docMk/>
            <pc:sldMk cId="4005257581" sldId="300"/>
            <ac:picMk id="7" creationId="{1005817F-F37B-A727-53FF-6DDE9438149C}"/>
          </ac:picMkLst>
        </pc:picChg>
        <pc:picChg chg="add mod modCrop">
          <ac:chgData name="Harsh Vardhan" userId="c6ffcbbdee627e20" providerId="LiveId" clId="{8BE93D36-6212-439E-A27C-B11F88C9DA05}" dt="2022-12-23T14:36:43.669" v="1845" actId="1076"/>
          <ac:picMkLst>
            <pc:docMk/>
            <pc:sldMk cId="4005257581" sldId="300"/>
            <ac:picMk id="9" creationId="{0E9DC59B-7AF3-BA8A-B157-C7EEAB3F5E7C}"/>
          </ac:picMkLst>
        </pc:picChg>
        <pc:picChg chg="add mod modCrop">
          <ac:chgData name="Harsh Vardhan" userId="c6ffcbbdee627e20" providerId="LiveId" clId="{8BE93D36-6212-439E-A27C-B11F88C9DA05}" dt="2022-12-23T14:40:19.556" v="1906" actId="1076"/>
          <ac:picMkLst>
            <pc:docMk/>
            <pc:sldMk cId="4005257581" sldId="300"/>
            <ac:picMk id="11" creationId="{E8015C7F-D5B7-B16D-96C2-54199135ABA0}"/>
          </ac:picMkLst>
        </pc:picChg>
        <pc:picChg chg="add mod modCrop">
          <ac:chgData name="Harsh Vardhan" userId="c6ffcbbdee627e20" providerId="LiveId" clId="{8BE93D36-6212-439E-A27C-B11F88C9DA05}" dt="2022-12-23T14:40:13.782" v="1905" actId="1076"/>
          <ac:picMkLst>
            <pc:docMk/>
            <pc:sldMk cId="4005257581" sldId="300"/>
            <ac:picMk id="13" creationId="{20961BA0-A000-EFA7-1B1D-70266774D954}"/>
          </ac:picMkLst>
        </pc:picChg>
        <pc:picChg chg="add mod modCrop">
          <ac:chgData name="Harsh Vardhan" userId="c6ffcbbdee627e20" providerId="LiveId" clId="{8BE93D36-6212-439E-A27C-B11F88C9DA05}" dt="2022-12-23T14:44:04.535" v="1971" actId="1076"/>
          <ac:picMkLst>
            <pc:docMk/>
            <pc:sldMk cId="4005257581" sldId="300"/>
            <ac:picMk id="15" creationId="{42DF2473-3655-2721-E604-C56F73B9AEDA}"/>
          </ac:picMkLst>
        </pc:picChg>
      </pc:sldChg>
      <pc:sldChg chg="modSp add del mod ord">
        <pc:chgData name="Harsh Vardhan" userId="c6ffcbbdee627e20" providerId="LiveId" clId="{8BE93D36-6212-439E-A27C-B11F88C9DA05}" dt="2022-12-23T15:23:08.933" v="2359" actId="47"/>
        <pc:sldMkLst>
          <pc:docMk/>
          <pc:sldMk cId="1736405256" sldId="301"/>
        </pc:sldMkLst>
        <pc:spChg chg="mod">
          <ac:chgData name="Harsh Vardhan" userId="c6ffcbbdee627e20" providerId="LiveId" clId="{8BE93D36-6212-439E-A27C-B11F88C9DA05}" dt="2022-12-23T14:48:14.207" v="2028" actId="20577"/>
          <ac:spMkLst>
            <pc:docMk/>
            <pc:sldMk cId="1736405256" sldId="301"/>
            <ac:spMk id="5" creationId="{00000000-0000-0000-0000-000000000000}"/>
          </ac:spMkLst>
        </pc:spChg>
      </pc:sldChg>
      <pc:sldChg chg="modSp add mod">
        <pc:chgData name="Harsh Vardhan" userId="c6ffcbbdee627e20" providerId="LiveId" clId="{8BE93D36-6212-439E-A27C-B11F88C9DA05}" dt="2022-12-23T15:22:57.830" v="2358" actId="20577"/>
        <pc:sldMkLst>
          <pc:docMk/>
          <pc:sldMk cId="3280764277" sldId="302"/>
        </pc:sldMkLst>
        <pc:spChg chg="mod">
          <ac:chgData name="Harsh Vardhan" userId="c6ffcbbdee627e20" providerId="LiveId" clId="{8BE93D36-6212-439E-A27C-B11F88C9DA05}" dt="2022-12-23T15:11:53.393" v="2234" actId="313"/>
          <ac:spMkLst>
            <pc:docMk/>
            <pc:sldMk cId="3280764277" sldId="302"/>
            <ac:spMk id="5" creationId="{00000000-0000-0000-0000-000000000000}"/>
          </ac:spMkLst>
        </pc:spChg>
        <pc:spChg chg="mod">
          <ac:chgData name="Harsh Vardhan" userId="c6ffcbbdee627e20" providerId="LiveId" clId="{8BE93D36-6212-439E-A27C-B11F88C9DA05}" dt="2022-12-23T15:22:57.830" v="2358" actId="20577"/>
          <ac:spMkLst>
            <pc:docMk/>
            <pc:sldMk cId="3280764277" sldId="302"/>
            <ac:spMk id="7" creationId="{C41EF6DA-C3EA-CA82-78E0-806208D367BF}"/>
          </ac:spMkLst>
        </pc:spChg>
      </pc:sldChg>
      <pc:sldChg chg="addSp delSp modSp add del mod ord">
        <pc:chgData name="Harsh Vardhan" userId="c6ffcbbdee627e20" providerId="LiveId" clId="{8BE93D36-6212-439E-A27C-B11F88C9DA05}" dt="2022-12-23T16:03:21.549" v="3064" actId="47"/>
        <pc:sldMkLst>
          <pc:docMk/>
          <pc:sldMk cId="2936864657" sldId="303"/>
        </pc:sldMkLst>
        <pc:spChg chg="add del mod">
          <ac:chgData name="Harsh Vardhan" userId="c6ffcbbdee627e20" providerId="LiveId" clId="{8BE93D36-6212-439E-A27C-B11F88C9DA05}" dt="2022-12-23T15:26:11.244" v="2418"/>
          <ac:spMkLst>
            <pc:docMk/>
            <pc:sldMk cId="2936864657" sldId="303"/>
            <ac:spMk id="5" creationId="{C8FFF62D-7491-1CC1-3684-37A80B46E84C}"/>
          </ac:spMkLst>
        </pc:spChg>
        <pc:spChg chg="mod">
          <ac:chgData name="Harsh Vardhan" userId="c6ffcbbdee627e20" providerId="LiveId" clId="{8BE93D36-6212-439E-A27C-B11F88C9DA05}" dt="2022-12-23T15:26:03.172" v="2415" actId="20577"/>
          <ac:spMkLst>
            <pc:docMk/>
            <pc:sldMk cId="2936864657" sldId="303"/>
            <ac:spMk id="6" creationId="{01B3E5A5-3204-292D-5E70-DC135583D88E}"/>
          </ac:spMkLst>
        </pc:spChg>
        <pc:spChg chg="del mod">
          <ac:chgData name="Harsh Vardhan" userId="c6ffcbbdee627e20" providerId="LiveId" clId="{8BE93D36-6212-439E-A27C-B11F88C9DA05}" dt="2022-12-23T15:04:47.056" v="2099"/>
          <ac:spMkLst>
            <pc:docMk/>
            <pc:sldMk cId="2936864657" sldId="303"/>
            <ac:spMk id="33" creationId="{517FC352-BDA7-F0EE-8CAE-1158B849CC21}"/>
          </ac:spMkLst>
        </pc:spChg>
      </pc:sldChg>
      <pc:sldChg chg="addSp delSp modSp add mod ord">
        <pc:chgData name="Harsh Vardhan" userId="c6ffcbbdee627e20" providerId="LiveId" clId="{8BE93D36-6212-439E-A27C-B11F88C9DA05}" dt="2022-12-23T15:07:52.616" v="2177" actId="207"/>
        <pc:sldMkLst>
          <pc:docMk/>
          <pc:sldMk cId="2437018165" sldId="304"/>
        </pc:sldMkLst>
        <pc:spChg chg="del mod">
          <ac:chgData name="Harsh Vardhan" userId="c6ffcbbdee627e20" providerId="LiveId" clId="{8BE93D36-6212-439E-A27C-B11F88C9DA05}" dt="2022-12-23T15:05:20.983" v="2110"/>
          <ac:spMkLst>
            <pc:docMk/>
            <pc:sldMk cId="2437018165" sldId="304"/>
            <ac:spMk id="9" creationId="{00000000-0000-0000-0000-000000000000}"/>
          </ac:spMkLst>
        </pc:spChg>
        <pc:spChg chg="add mod">
          <ac:chgData name="Harsh Vardhan" userId="c6ffcbbdee627e20" providerId="LiveId" clId="{8BE93D36-6212-439E-A27C-B11F88C9DA05}" dt="2022-12-23T15:07:52.616" v="2177" actId="207"/>
          <ac:spMkLst>
            <pc:docMk/>
            <pc:sldMk cId="2437018165" sldId="304"/>
            <ac:spMk id="10" creationId="{25D2C52E-FA31-1B71-B93C-622896581127}"/>
          </ac:spMkLst>
        </pc:spChg>
        <pc:spChg chg="del mod">
          <ac:chgData name="Harsh Vardhan" userId="c6ffcbbdee627e20" providerId="LiveId" clId="{8BE93D36-6212-439E-A27C-B11F88C9DA05}" dt="2022-12-23T15:05:20.979" v="2108"/>
          <ac:spMkLst>
            <pc:docMk/>
            <pc:sldMk cId="2437018165" sldId="304"/>
            <ac:spMk id="11" creationId="{00000000-0000-0000-0000-000000000000}"/>
          </ac:spMkLst>
        </pc:spChg>
        <pc:grpChg chg="mod">
          <ac:chgData name="Harsh Vardhan" userId="c6ffcbbdee627e20" providerId="LiveId" clId="{8BE93D36-6212-439E-A27C-B11F88C9DA05}" dt="2022-12-23T15:07:21.833" v="2175" actId="1076"/>
          <ac:grpSpMkLst>
            <pc:docMk/>
            <pc:sldMk cId="2437018165" sldId="304"/>
            <ac:grpSpMk id="5" creationId="{00000000-0000-0000-0000-000000000000}"/>
          </ac:grpSpMkLst>
        </pc:grpChg>
        <pc:graphicFrameChg chg="add mod modGraphic">
          <ac:chgData name="Harsh Vardhan" userId="c6ffcbbdee627e20" providerId="LiveId" clId="{8BE93D36-6212-439E-A27C-B11F88C9DA05}" dt="2022-12-23T15:06:14.914" v="2137" actId="14100"/>
          <ac:graphicFrameMkLst>
            <pc:docMk/>
            <pc:sldMk cId="2437018165" sldId="304"/>
            <ac:graphicFrameMk id="8" creationId="{02E679D4-B3AC-D6D3-7610-FFED351431D1}"/>
          </ac:graphicFrameMkLst>
        </pc:graphicFrameChg>
        <pc:picChg chg="del">
          <ac:chgData name="Harsh Vardhan" userId="c6ffcbbdee627e20" providerId="LiveId" clId="{8BE93D36-6212-439E-A27C-B11F88C9DA05}" dt="2022-12-23T15:05:14.485" v="2103" actId="478"/>
          <ac:picMkLst>
            <pc:docMk/>
            <pc:sldMk cId="2437018165" sldId="304"/>
            <ac:picMk id="2" creationId="{8D685CED-0294-4222-B3CC-F11D8E5F4875}"/>
          </ac:picMkLst>
        </pc:picChg>
      </pc:sldChg>
      <pc:sldChg chg="addSp delSp modSp add mod ord">
        <pc:chgData name="Harsh Vardhan" userId="c6ffcbbdee627e20" providerId="LiveId" clId="{8BE93D36-6212-439E-A27C-B11F88C9DA05}" dt="2022-12-23T15:25:53.795" v="2396"/>
        <pc:sldMkLst>
          <pc:docMk/>
          <pc:sldMk cId="3404579974" sldId="305"/>
        </pc:sldMkLst>
        <pc:spChg chg="del mod">
          <ac:chgData name="Harsh Vardhan" userId="c6ffcbbdee627e20" providerId="LiveId" clId="{8BE93D36-6212-439E-A27C-B11F88C9DA05}" dt="2022-12-23T15:13:11.940" v="2245"/>
          <ac:spMkLst>
            <pc:docMk/>
            <pc:sldMk cId="3404579974" sldId="305"/>
            <ac:spMk id="6" creationId="{01B3E5A5-3204-292D-5E70-DC135583D88E}"/>
          </ac:spMkLst>
        </pc:spChg>
        <pc:spChg chg="add mod">
          <ac:chgData name="Harsh Vardhan" userId="c6ffcbbdee627e20" providerId="LiveId" clId="{8BE93D36-6212-439E-A27C-B11F88C9DA05}" dt="2022-12-23T15:19:10.521" v="2300" actId="403"/>
          <ac:spMkLst>
            <pc:docMk/>
            <pc:sldMk cId="3404579974" sldId="305"/>
            <ac:spMk id="7" creationId="{CD587CB9-E4F1-B0CD-D0DB-A36372FA0603}"/>
          </ac:spMkLst>
        </pc:spChg>
        <pc:spChg chg="mod">
          <ac:chgData name="Harsh Vardhan" userId="c6ffcbbdee627e20" providerId="LiveId" clId="{8BE93D36-6212-439E-A27C-B11F88C9DA05}" dt="2022-12-23T15:22:13.982" v="2342" actId="20577"/>
          <ac:spMkLst>
            <pc:docMk/>
            <pc:sldMk cId="3404579974" sldId="305"/>
            <ac:spMk id="33" creationId="{517FC352-BDA7-F0EE-8CAE-1158B849CC21}"/>
          </ac:spMkLst>
        </pc:spChg>
        <pc:grpChg chg="mod">
          <ac:chgData name="Harsh Vardhan" userId="c6ffcbbdee627e20" providerId="LiveId" clId="{8BE93D36-6212-439E-A27C-B11F88C9DA05}" dt="2022-12-23T15:18:55.084" v="2297" actId="14100"/>
          <ac:grpSpMkLst>
            <pc:docMk/>
            <pc:sldMk cId="3404579974" sldId="305"/>
            <ac:grpSpMk id="2" creationId="{00000000-0000-0000-0000-000000000000}"/>
          </ac:grpSpMkLst>
        </pc:grpChg>
        <pc:grpChg chg="mod">
          <ac:chgData name="Harsh Vardhan" userId="c6ffcbbdee627e20" providerId="LiveId" clId="{8BE93D36-6212-439E-A27C-B11F88C9DA05}" dt="2022-12-23T15:18:51.300" v="2296" actId="1076"/>
          <ac:grpSpMkLst>
            <pc:docMk/>
            <pc:sldMk cId="3404579974" sldId="305"/>
            <ac:grpSpMk id="30" creationId="{00000000-0000-0000-0000-000000000000}"/>
          </ac:grpSpMkLst>
        </pc:grpChg>
      </pc:sldChg>
      <pc:sldChg chg="addSp delSp modSp add del mod ord">
        <pc:chgData name="Harsh Vardhan" userId="c6ffcbbdee627e20" providerId="LiveId" clId="{8BE93D36-6212-439E-A27C-B11F88C9DA05}" dt="2022-12-23T16:08:03.830" v="3131" actId="1076"/>
        <pc:sldMkLst>
          <pc:docMk/>
          <pc:sldMk cId="2261312889" sldId="306"/>
        </pc:sldMkLst>
        <pc:spChg chg="mod">
          <ac:chgData name="Harsh Vardhan" userId="c6ffcbbdee627e20" providerId="LiveId" clId="{8BE93D36-6212-439E-A27C-B11F88C9DA05}" dt="2022-12-23T15:54:47.396" v="2790" actId="20577"/>
          <ac:spMkLst>
            <pc:docMk/>
            <pc:sldMk cId="2261312889" sldId="306"/>
            <ac:spMk id="5" creationId="{00000000-0000-0000-0000-000000000000}"/>
          </ac:spMkLst>
        </pc:spChg>
        <pc:spChg chg="del mod">
          <ac:chgData name="Harsh Vardhan" userId="c6ffcbbdee627e20" providerId="LiveId" clId="{8BE93D36-6212-439E-A27C-B11F88C9DA05}" dt="2022-12-23T15:56:40.596" v="2793"/>
          <ac:spMkLst>
            <pc:docMk/>
            <pc:sldMk cId="2261312889" sldId="306"/>
            <ac:spMk id="6" creationId="{8741D35D-8479-A82B-1ED3-5D5518E80F3F}"/>
          </ac:spMkLst>
        </pc:spChg>
        <pc:spChg chg="add del mod">
          <ac:chgData name="Harsh Vardhan" userId="c6ffcbbdee627e20" providerId="LiveId" clId="{8BE93D36-6212-439E-A27C-B11F88C9DA05}" dt="2022-12-23T15:59:03.459" v="3014" actId="1076"/>
          <ac:spMkLst>
            <pc:docMk/>
            <pc:sldMk cId="2261312889" sldId="306"/>
            <ac:spMk id="7" creationId="{55314847-14A6-95A9-AD4E-13624C111CFC}"/>
          </ac:spMkLst>
        </pc:spChg>
        <pc:grpChg chg="mod">
          <ac:chgData name="Harsh Vardhan" userId="c6ffcbbdee627e20" providerId="LiveId" clId="{8BE93D36-6212-439E-A27C-B11F88C9DA05}" dt="2022-12-23T15:59:21.939" v="3020" actId="1076"/>
          <ac:grpSpMkLst>
            <pc:docMk/>
            <pc:sldMk cId="2261312889" sldId="306"/>
            <ac:grpSpMk id="2" creationId="{00000000-0000-0000-0000-000000000000}"/>
          </ac:grpSpMkLst>
        </pc:grpChg>
        <pc:grpChg chg="mod">
          <ac:chgData name="Harsh Vardhan" userId="c6ffcbbdee627e20" providerId="LiveId" clId="{8BE93D36-6212-439E-A27C-B11F88C9DA05}" dt="2022-12-23T15:59:30.410" v="3021" actId="1076"/>
          <ac:grpSpMkLst>
            <pc:docMk/>
            <pc:sldMk cId="2261312889" sldId="306"/>
            <ac:grpSpMk id="30" creationId="{00000000-0000-0000-0000-000000000000}"/>
          </ac:grpSpMkLst>
        </pc:grpChg>
        <pc:picChg chg="add mod modCrop">
          <ac:chgData name="Harsh Vardhan" userId="c6ffcbbdee627e20" providerId="LiveId" clId="{8BE93D36-6212-439E-A27C-B11F88C9DA05}" dt="2022-12-23T16:08:03.830" v="3131" actId="1076"/>
          <ac:picMkLst>
            <pc:docMk/>
            <pc:sldMk cId="2261312889" sldId="306"/>
            <ac:picMk id="9" creationId="{5B3BD8BA-3BBC-91B8-23D9-BEE71B377F9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72D24B-72EB-419E-8477-A89785B0C7D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CD514AF-CEC3-4A12-BFB0-2303D3CACD0E}">
      <dgm:prSet phldrT="[Text]"/>
      <dgm:spPr/>
      <dgm:t>
        <a:bodyPr/>
        <a:lstStyle/>
        <a:p>
          <a:r>
            <a:rPr lang="en-US" dirty="0">
              <a:solidFill>
                <a:schemeClr val="bg1"/>
              </a:solidFill>
              <a:latin typeface="Arial" panose="020B0604020202020204" pitchFamily="34" charset="0"/>
              <a:cs typeface="Arial" panose="020B0604020202020204" pitchFamily="34" charset="0"/>
            </a:rPr>
            <a:t>The columns which has No and Yes will be converted to 0's and 1's respectively.</a:t>
          </a:r>
          <a:endParaRPr lang="en-IN" dirty="0">
            <a:solidFill>
              <a:schemeClr val="bg1"/>
            </a:solidFill>
            <a:latin typeface="Arial" panose="020B0604020202020204" pitchFamily="34" charset="0"/>
            <a:cs typeface="Arial" panose="020B0604020202020204" pitchFamily="34" charset="0"/>
          </a:endParaRPr>
        </a:p>
      </dgm:t>
    </dgm:pt>
    <dgm:pt modelId="{259E7109-0E70-47DF-B405-D2CD64B379A7}" type="parTrans" cxnId="{9A1037C3-F1BA-4E79-9310-5C30F38106D5}">
      <dgm:prSet/>
      <dgm:spPr/>
      <dgm:t>
        <a:bodyPr/>
        <a:lstStyle/>
        <a:p>
          <a:endParaRPr lang="en-IN"/>
        </a:p>
      </dgm:t>
    </dgm:pt>
    <dgm:pt modelId="{8CF81A24-B1EA-49FA-869E-42E567F3F5AB}" type="sibTrans" cxnId="{9A1037C3-F1BA-4E79-9310-5C30F38106D5}">
      <dgm:prSet/>
      <dgm:spPr/>
      <dgm:t>
        <a:bodyPr/>
        <a:lstStyle/>
        <a:p>
          <a:endParaRPr lang="en-IN"/>
        </a:p>
      </dgm:t>
    </dgm:pt>
    <dgm:pt modelId="{846616D2-AD9D-41E4-9B86-004EF3F09E8E}">
      <dgm:prSet phldrT="[Text]"/>
      <dgm:spPr/>
      <dgm:t>
        <a:bodyPr/>
        <a:lstStyle/>
        <a:p>
          <a:r>
            <a:rPr lang="en-US" b="1" dirty="0">
              <a:solidFill>
                <a:schemeClr val="bg1"/>
              </a:solidFill>
              <a:latin typeface="Arial" panose="020B0604020202020204" pitchFamily="34" charset="0"/>
              <a:cs typeface="Arial" panose="020B0604020202020204" pitchFamily="34" charset="0"/>
            </a:rPr>
            <a:t>Univariate Analysis: </a:t>
          </a:r>
          <a:r>
            <a:rPr lang="en-US" b="0" i="0" dirty="0">
              <a:solidFill>
                <a:schemeClr val="bg1"/>
              </a:solidFill>
              <a:effectLst/>
              <a:latin typeface="Arial" panose="020B0604020202020204" pitchFamily="34" charset="0"/>
              <a:cs typeface="Arial" panose="020B0604020202020204" pitchFamily="34" charset="0"/>
            </a:rPr>
            <a:t>Income is Positively skewed which means there are outliers in the data. Age, </a:t>
          </a:r>
          <a:r>
            <a:rPr lang="en-US" b="0" i="0" dirty="0" err="1">
              <a:solidFill>
                <a:schemeClr val="bg1"/>
              </a:solidFill>
              <a:effectLst/>
              <a:latin typeface="Arial" panose="020B0604020202020204" pitchFamily="34" charset="0"/>
              <a:cs typeface="Arial" panose="020B0604020202020204" pitchFamily="34" charset="0"/>
            </a:rPr>
            <a:t>Years_employed</a:t>
          </a:r>
          <a:r>
            <a:rPr lang="en-US" b="0" i="0" dirty="0">
              <a:solidFill>
                <a:schemeClr val="bg1"/>
              </a:solidFill>
              <a:effectLst/>
              <a:latin typeface="Arial" panose="020B0604020202020204" pitchFamily="34" charset="0"/>
              <a:cs typeface="Arial" panose="020B0604020202020204" pitchFamily="34" charset="0"/>
            </a:rPr>
            <a:t> and </a:t>
          </a:r>
          <a:r>
            <a:rPr lang="en-US" b="0" i="0" dirty="0" err="1">
              <a:solidFill>
                <a:schemeClr val="bg1"/>
              </a:solidFill>
              <a:effectLst/>
              <a:latin typeface="Arial" panose="020B0604020202020204" pitchFamily="34" charset="0"/>
              <a:cs typeface="Arial" panose="020B0604020202020204" pitchFamily="34" charset="0"/>
            </a:rPr>
            <a:t>Months_applied</a:t>
          </a:r>
          <a:r>
            <a:rPr lang="en-US" b="0" i="0" dirty="0">
              <a:solidFill>
                <a:schemeClr val="bg1"/>
              </a:solidFill>
              <a:effectLst/>
              <a:latin typeface="Arial" panose="020B0604020202020204" pitchFamily="34" charset="0"/>
              <a:cs typeface="Arial" panose="020B0604020202020204" pitchFamily="34" charset="0"/>
            </a:rPr>
            <a:t> all are positively skewed.</a:t>
          </a:r>
          <a:endParaRPr lang="en-IN" dirty="0">
            <a:solidFill>
              <a:schemeClr val="bg1"/>
            </a:solidFill>
            <a:latin typeface="Arial" panose="020B0604020202020204" pitchFamily="34" charset="0"/>
            <a:cs typeface="Arial" panose="020B0604020202020204" pitchFamily="34" charset="0"/>
          </a:endParaRPr>
        </a:p>
      </dgm:t>
    </dgm:pt>
    <dgm:pt modelId="{B78DF43E-63C8-4165-BA8E-9667B06CCED8}" type="parTrans" cxnId="{24E51274-DEB4-4939-9943-2B76B376EC65}">
      <dgm:prSet/>
      <dgm:spPr/>
      <dgm:t>
        <a:bodyPr/>
        <a:lstStyle/>
        <a:p>
          <a:endParaRPr lang="en-IN"/>
        </a:p>
      </dgm:t>
    </dgm:pt>
    <dgm:pt modelId="{73FC6B9F-7789-4AFD-886B-B1E2E5F1B517}" type="sibTrans" cxnId="{24E51274-DEB4-4939-9943-2B76B376EC65}">
      <dgm:prSet/>
      <dgm:spPr/>
      <dgm:t>
        <a:bodyPr/>
        <a:lstStyle/>
        <a:p>
          <a:endParaRPr lang="en-IN"/>
        </a:p>
      </dgm:t>
    </dgm:pt>
    <dgm:pt modelId="{4AA63852-05D3-4F8D-B311-123B9C6E696E}">
      <dgm:prSet/>
      <dgm:spPr/>
      <dgm:t>
        <a:bodyPr/>
        <a:lstStyle/>
        <a:p>
          <a:r>
            <a:rPr lang="en-US" b="1" dirty="0">
              <a:latin typeface="+mn-lt"/>
            </a:rPr>
            <a:t>One Hot Encoding: Encoded the </a:t>
          </a:r>
          <a:r>
            <a:rPr lang="en-US" b="1" dirty="0" err="1">
              <a:latin typeface="+mn-lt"/>
            </a:rPr>
            <a:t>education_type</a:t>
          </a:r>
          <a:r>
            <a:rPr lang="en-US" b="1" dirty="0">
              <a:latin typeface="+mn-lt"/>
            </a:rPr>
            <a:t> into higher studies and lower studies, </a:t>
          </a:r>
          <a:r>
            <a:rPr lang="en-IN" b="1" dirty="0" err="1">
              <a:latin typeface="+mn-lt"/>
            </a:rPr>
            <a:t>Marital_status</a:t>
          </a:r>
          <a:r>
            <a:rPr lang="en-IN" b="1" dirty="0">
              <a:latin typeface="+mn-lt"/>
            </a:rPr>
            <a:t> into married, single and others and Dwelling into independent and dependent.</a:t>
          </a:r>
          <a:endParaRPr lang="en-US" b="1" i="0" dirty="0">
            <a:solidFill>
              <a:schemeClr val="tx1"/>
            </a:solidFill>
            <a:effectLst/>
            <a:latin typeface="+mn-lt"/>
            <a:cs typeface="Arial" panose="020B0604020202020204" pitchFamily="34" charset="0"/>
          </a:endParaRPr>
        </a:p>
      </dgm:t>
    </dgm:pt>
    <dgm:pt modelId="{597A4F5A-C4C0-4B35-BB75-9CEA222D5061}" type="parTrans" cxnId="{52AD61C5-11AC-48A5-9A9B-DDD72B38F01B}">
      <dgm:prSet/>
      <dgm:spPr/>
      <dgm:t>
        <a:bodyPr/>
        <a:lstStyle/>
        <a:p>
          <a:endParaRPr lang="en-IN"/>
        </a:p>
      </dgm:t>
    </dgm:pt>
    <dgm:pt modelId="{5A623DF2-B3A7-46E0-BA52-EBB805DD3FED}" type="sibTrans" cxnId="{52AD61C5-11AC-48A5-9A9B-DDD72B38F01B}">
      <dgm:prSet/>
      <dgm:spPr/>
      <dgm:t>
        <a:bodyPr/>
        <a:lstStyle/>
        <a:p>
          <a:endParaRPr lang="en-IN"/>
        </a:p>
      </dgm:t>
    </dgm:pt>
    <dgm:pt modelId="{9FFC1CE1-97D6-4943-BD28-5B2C27842C6F}">
      <dgm:prSet/>
      <dgm:spPr/>
      <dgm:t>
        <a:bodyPr/>
        <a:lstStyle/>
        <a:p>
          <a:r>
            <a:rPr lang="en-US" b="1" dirty="0">
              <a:solidFill>
                <a:schemeClr val="bg1"/>
              </a:solidFill>
              <a:latin typeface="Arial" panose="020B0604020202020204" pitchFamily="34" charset="0"/>
              <a:cs typeface="Arial" panose="020B0604020202020204" pitchFamily="34" charset="0"/>
            </a:rPr>
            <a:t>Bivariate Analysis: </a:t>
          </a:r>
          <a:r>
            <a:rPr lang="en-US" b="0" i="0" dirty="0">
              <a:solidFill>
                <a:schemeClr val="bg1"/>
              </a:solidFill>
              <a:effectLst/>
              <a:latin typeface="Arial" panose="020B0604020202020204" pitchFamily="34" charset="0"/>
              <a:cs typeface="Arial" panose="020B0604020202020204" pitchFamily="34" charset="0"/>
            </a:rPr>
            <a:t>Those who fall in category 5 of the column status, their applications are marked as risky which means that status is an important feature in determining whether the credit card application will be approved or not.</a:t>
          </a:r>
          <a:endParaRPr lang="en-IN" dirty="0">
            <a:solidFill>
              <a:schemeClr val="bg1"/>
            </a:solidFill>
            <a:latin typeface="Arial" panose="020B0604020202020204" pitchFamily="34" charset="0"/>
            <a:cs typeface="Arial" panose="020B0604020202020204" pitchFamily="34" charset="0"/>
          </a:endParaRPr>
        </a:p>
      </dgm:t>
    </dgm:pt>
    <dgm:pt modelId="{1D080E6F-1F37-4948-8E2A-8CF5B6CDCD50}" type="parTrans" cxnId="{1CD41EF3-BDB2-4B78-8709-9EB516C34C6B}">
      <dgm:prSet/>
      <dgm:spPr/>
      <dgm:t>
        <a:bodyPr/>
        <a:lstStyle/>
        <a:p>
          <a:endParaRPr lang="en-IN"/>
        </a:p>
      </dgm:t>
    </dgm:pt>
    <dgm:pt modelId="{AFFF9A8B-740F-4CA6-B03D-2EC8D48632F3}" type="sibTrans" cxnId="{1CD41EF3-BDB2-4B78-8709-9EB516C34C6B}">
      <dgm:prSet/>
      <dgm:spPr/>
      <dgm:t>
        <a:bodyPr/>
        <a:lstStyle/>
        <a:p>
          <a:endParaRPr lang="en-IN"/>
        </a:p>
      </dgm:t>
    </dgm:pt>
    <dgm:pt modelId="{D83F374B-B63A-4178-AFD2-49B4B49D0D8C}">
      <dgm:prSet/>
      <dgm:spPr/>
      <dgm:t>
        <a:bodyPr/>
        <a:lstStyle/>
        <a:p>
          <a:r>
            <a:rPr lang="en-US" b="1" i="0" dirty="0">
              <a:solidFill>
                <a:schemeClr val="bg1"/>
              </a:solidFill>
              <a:effectLst/>
              <a:latin typeface="Arial" panose="020B0604020202020204" pitchFamily="34" charset="0"/>
              <a:cs typeface="Arial" panose="020B0604020202020204" pitchFamily="34" charset="0"/>
            </a:rPr>
            <a:t>Outliers Treatment: </a:t>
          </a:r>
          <a:r>
            <a:rPr lang="en-US" b="0" i="0" dirty="0">
              <a:solidFill>
                <a:schemeClr val="bg1"/>
              </a:solidFill>
              <a:effectLst/>
              <a:latin typeface="Arial" panose="020B0604020202020204" pitchFamily="34" charset="0"/>
              <a:cs typeface="Arial" panose="020B0604020202020204" pitchFamily="34" charset="0"/>
            </a:rPr>
            <a:t>There are outliers in Income and </a:t>
          </a:r>
          <a:r>
            <a:rPr lang="en-US" b="0" i="0" dirty="0" err="1">
              <a:solidFill>
                <a:schemeClr val="bg1"/>
              </a:solidFill>
              <a:effectLst/>
              <a:latin typeface="Arial" panose="020B0604020202020204" pitchFamily="34" charset="0"/>
              <a:cs typeface="Arial" panose="020B0604020202020204" pitchFamily="34" charset="0"/>
            </a:rPr>
            <a:t>Years_employed</a:t>
          </a:r>
          <a:r>
            <a:rPr lang="en-US" b="0" i="0" dirty="0">
              <a:solidFill>
                <a:schemeClr val="bg1"/>
              </a:solidFill>
              <a:effectLst/>
              <a:latin typeface="Arial" panose="020B0604020202020204" pitchFamily="34" charset="0"/>
              <a:cs typeface="Arial" panose="020B0604020202020204" pitchFamily="34" charset="0"/>
            </a:rPr>
            <a:t>. We treated outliers using IQR.</a:t>
          </a:r>
        </a:p>
      </dgm:t>
    </dgm:pt>
    <dgm:pt modelId="{1A6B141E-B9B1-4FFC-A6C0-4DE44D84FF9E}" type="parTrans" cxnId="{FEB5DFF1-A8CA-4C81-9440-BFD22A98967E}">
      <dgm:prSet/>
      <dgm:spPr/>
      <dgm:t>
        <a:bodyPr/>
        <a:lstStyle/>
        <a:p>
          <a:endParaRPr lang="en-IN"/>
        </a:p>
      </dgm:t>
    </dgm:pt>
    <dgm:pt modelId="{5C868CEA-0190-4034-B70D-CDBC968C50A8}" type="sibTrans" cxnId="{FEB5DFF1-A8CA-4C81-9440-BFD22A98967E}">
      <dgm:prSet/>
      <dgm:spPr/>
      <dgm:t>
        <a:bodyPr/>
        <a:lstStyle/>
        <a:p>
          <a:endParaRPr lang="en-IN"/>
        </a:p>
      </dgm:t>
    </dgm:pt>
    <dgm:pt modelId="{B33128B5-952B-46B2-9051-FABE798FCACC}" type="pres">
      <dgm:prSet presAssocID="{8972D24B-72EB-419E-8477-A89785B0C7DD}" presName="linear" presStyleCnt="0">
        <dgm:presLayoutVars>
          <dgm:animLvl val="lvl"/>
          <dgm:resizeHandles val="exact"/>
        </dgm:presLayoutVars>
      </dgm:prSet>
      <dgm:spPr/>
    </dgm:pt>
    <dgm:pt modelId="{E24416B0-D5C3-4FF9-82A1-D301B92624C1}" type="pres">
      <dgm:prSet presAssocID="{0CD514AF-CEC3-4A12-BFB0-2303D3CACD0E}" presName="parentText" presStyleLbl="node1" presStyleIdx="0" presStyleCnt="5" custLinFactNeighborY="-90931">
        <dgm:presLayoutVars>
          <dgm:chMax val="0"/>
          <dgm:bulletEnabled val="1"/>
        </dgm:presLayoutVars>
      </dgm:prSet>
      <dgm:spPr/>
    </dgm:pt>
    <dgm:pt modelId="{EDAE6043-B9FB-4341-9AF3-7A1E8A2392C6}" type="pres">
      <dgm:prSet presAssocID="{8CF81A24-B1EA-49FA-869E-42E567F3F5AB}" presName="spacer" presStyleCnt="0"/>
      <dgm:spPr/>
    </dgm:pt>
    <dgm:pt modelId="{7CB5F9EB-5B38-4602-B7BF-2699DEBFE325}" type="pres">
      <dgm:prSet presAssocID="{846616D2-AD9D-41E4-9B86-004EF3F09E8E}" presName="parentText" presStyleLbl="node1" presStyleIdx="1" presStyleCnt="5">
        <dgm:presLayoutVars>
          <dgm:chMax val="0"/>
          <dgm:bulletEnabled val="1"/>
        </dgm:presLayoutVars>
      </dgm:prSet>
      <dgm:spPr/>
    </dgm:pt>
    <dgm:pt modelId="{7920C8BC-5968-480E-93E5-38F3D6A1B030}" type="pres">
      <dgm:prSet presAssocID="{73FC6B9F-7789-4AFD-886B-B1E2E5F1B517}" presName="spacer" presStyleCnt="0"/>
      <dgm:spPr/>
    </dgm:pt>
    <dgm:pt modelId="{28F3C95F-EDD1-4F9D-A837-FBE1DEEB2437}" type="pres">
      <dgm:prSet presAssocID="{9FFC1CE1-97D6-4943-BD28-5B2C27842C6F}" presName="parentText" presStyleLbl="node1" presStyleIdx="2" presStyleCnt="5">
        <dgm:presLayoutVars>
          <dgm:chMax val="0"/>
          <dgm:bulletEnabled val="1"/>
        </dgm:presLayoutVars>
      </dgm:prSet>
      <dgm:spPr/>
    </dgm:pt>
    <dgm:pt modelId="{680D4060-99C7-404A-A80A-019C15DFE763}" type="pres">
      <dgm:prSet presAssocID="{AFFF9A8B-740F-4CA6-B03D-2EC8D48632F3}" presName="spacer" presStyleCnt="0"/>
      <dgm:spPr/>
    </dgm:pt>
    <dgm:pt modelId="{92FE5C71-7069-4D4A-B980-D26EECB4DA60}" type="pres">
      <dgm:prSet presAssocID="{D83F374B-B63A-4178-AFD2-49B4B49D0D8C}" presName="parentText" presStyleLbl="node1" presStyleIdx="3" presStyleCnt="5">
        <dgm:presLayoutVars>
          <dgm:chMax val="0"/>
          <dgm:bulletEnabled val="1"/>
        </dgm:presLayoutVars>
      </dgm:prSet>
      <dgm:spPr/>
    </dgm:pt>
    <dgm:pt modelId="{D2997884-7ABB-42E4-AB35-6F88D6D42B81}" type="pres">
      <dgm:prSet presAssocID="{5C868CEA-0190-4034-B70D-CDBC968C50A8}" presName="spacer" presStyleCnt="0"/>
      <dgm:spPr/>
    </dgm:pt>
    <dgm:pt modelId="{0CFF4CE1-CA38-4E8B-9E38-77D15597D14F}" type="pres">
      <dgm:prSet presAssocID="{4AA63852-05D3-4F8D-B311-123B9C6E696E}" presName="parentText" presStyleLbl="node1" presStyleIdx="4" presStyleCnt="5">
        <dgm:presLayoutVars>
          <dgm:chMax val="0"/>
          <dgm:bulletEnabled val="1"/>
        </dgm:presLayoutVars>
      </dgm:prSet>
      <dgm:spPr/>
    </dgm:pt>
  </dgm:ptLst>
  <dgm:cxnLst>
    <dgm:cxn modelId="{10767204-5233-4097-A2AA-FCE24DE569A6}" type="presOf" srcId="{8972D24B-72EB-419E-8477-A89785B0C7DD}" destId="{B33128B5-952B-46B2-9051-FABE798FCACC}" srcOrd="0" destOrd="0" presId="urn:microsoft.com/office/officeart/2005/8/layout/vList2"/>
    <dgm:cxn modelId="{6FB67319-742C-4415-BCDF-9EB0134EEDA2}" type="presOf" srcId="{0CD514AF-CEC3-4A12-BFB0-2303D3CACD0E}" destId="{E24416B0-D5C3-4FF9-82A1-D301B92624C1}" srcOrd="0" destOrd="0" presId="urn:microsoft.com/office/officeart/2005/8/layout/vList2"/>
    <dgm:cxn modelId="{50B3131C-716B-4B83-ABA8-C10FF067AA38}" type="presOf" srcId="{D83F374B-B63A-4178-AFD2-49B4B49D0D8C}" destId="{92FE5C71-7069-4D4A-B980-D26EECB4DA60}" srcOrd="0" destOrd="0" presId="urn:microsoft.com/office/officeart/2005/8/layout/vList2"/>
    <dgm:cxn modelId="{AF611230-71CA-442C-93B1-C60F9835CE70}" type="presOf" srcId="{4AA63852-05D3-4F8D-B311-123B9C6E696E}" destId="{0CFF4CE1-CA38-4E8B-9E38-77D15597D14F}" srcOrd="0" destOrd="0" presId="urn:microsoft.com/office/officeart/2005/8/layout/vList2"/>
    <dgm:cxn modelId="{0DB25145-57A4-4ED3-8E1A-4DA1D943D0EE}" type="presOf" srcId="{9FFC1CE1-97D6-4943-BD28-5B2C27842C6F}" destId="{28F3C95F-EDD1-4F9D-A837-FBE1DEEB2437}" srcOrd="0" destOrd="0" presId="urn:microsoft.com/office/officeart/2005/8/layout/vList2"/>
    <dgm:cxn modelId="{24E51274-DEB4-4939-9943-2B76B376EC65}" srcId="{8972D24B-72EB-419E-8477-A89785B0C7DD}" destId="{846616D2-AD9D-41E4-9B86-004EF3F09E8E}" srcOrd="1" destOrd="0" parTransId="{B78DF43E-63C8-4165-BA8E-9667B06CCED8}" sibTransId="{73FC6B9F-7789-4AFD-886B-B1E2E5F1B517}"/>
    <dgm:cxn modelId="{9CF5FDA5-0797-48F1-8AD8-030FAE542D23}" type="presOf" srcId="{846616D2-AD9D-41E4-9B86-004EF3F09E8E}" destId="{7CB5F9EB-5B38-4602-B7BF-2699DEBFE325}" srcOrd="0" destOrd="0" presId="urn:microsoft.com/office/officeart/2005/8/layout/vList2"/>
    <dgm:cxn modelId="{9A1037C3-F1BA-4E79-9310-5C30F38106D5}" srcId="{8972D24B-72EB-419E-8477-A89785B0C7DD}" destId="{0CD514AF-CEC3-4A12-BFB0-2303D3CACD0E}" srcOrd="0" destOrd="0" parTransId="{259E7109-0E70-47DF-B405-D2CD64B379A7}" sibTransId="{8CF81A24-B1EA-49FA-869E-42E567F3F5AB}"/>
    <dgm:cxn modelId="{52AD61C5-11AC-48A5-9A9B-DDD72B38F01B}" srcId="{8972D24B-72EB-419E-8477-A89785B0C7DD}" destId="{4AA63852-05D3-4F8D-B311-123B9C6E696E}" srcOrd="4" destOrd="0" parTransId="{597A4F5A-C4C0-4B35-BB75-9CEA222D5061}" sibTransId="{5A623DF2-B3A7-46E0-BA52-EBB805DD3FED}"/>
    <dgm:cxn modelId="{FEB5DFF1-A8CA-4C81-9440-BFD22A98967E}" srcId="{8972D24B-72EB-419E-8477-A89785B0C7DD}" destId="{D83F374B-B63A-4178-AFD2-49B4B49D0D8C}" srcOrd="3" destOrd="0" parTransId="{1A6B141E-B9B1-4FFC-A6C0-4DE44D84FF9E}" sibTransId="{5C868CEA-0190-4034-B70D-CDBC968C50A8}"/>
    <dgm:cxn modelId="{1CD41EF3-BDB2-4B78-8709-9EB516C34C6B}" srcId="{8972D24B-72EB-419E-8477-A89785B0C7DD}" destId="{9FFC1CE1-97D6-4943-BD28-5B2C27842C6F}" srcOrd="2" destOrd="0" parTransId="{1D080E6F-1F37-4948-8E2A-8CF5B6CDCD50}" sibTransId="{AFFF9A8B-740F-4CA6-B03D-2EC8D48632F3}"/>
    <dgm:cxn modelId="{3B2D4947-6627-48E1-92D3-DDD8ABEB7B11}" type="presParOf" srcId="{B33128B5-952B-46B2-9051-FABE798FCACC}" destId="{E24416B0-D5C3-4FF9-82A1-D301B92624C1}" srcOrd="0" destOrd="0" presId="urn:microsoft.com/office/officeart/2005/8/layout/vList2"/>
    <dgm:cxn modelId="{3543AE9B-E606-4052-B2F7-C2D4186021EF}" type="presParOf" srcId="{B33128B5-952B-46B2-9051-FABE798FCACC}" destId="{EDAE6043-B9FB-4341-9AF3-7A1E8A2392C6}" srcOrd="1" destOrd="0" presId="urn:microsoft.com/office/officeart/2005/8/layout/vList2"/>
    <dgm:cxn modelId="{617A6C2F-0471-47BF-9221-E406653F4F40}" type="presParOf" srcId="{B33128B5-952B-46B2-9051-FABE798FCACC}" destId="{7CB5F9EB-5B38-4602-B7BF-2699DEBFE325}" srcOrd="2" destOrd="0" presId="urn:microsoft.com/office/officeart/2005/8/layout/vList2"/>
    <dgm:cxn modelId="{A8DCC206-FEB5-4133-A0C4-8370422FCD7F}" type="presParOf" srcId="{B33128B5-952B-46B2-9051-FABE798FCACC}" destId="{7920C8BC-5968-480E-93E5-38F3D6A1B030}" srcOrd="3" destOrd="0" presId="urn:microsoft.com/office/officeart/2005/8/layout/vList2"/>
    <dgm:cxn modelId="{A9644D6C-8EEF-4439-B0A4-4E2A872843D4}" type="presParOf" srcId="{B33128B5-952B-46B2-9051-FABE798FCACC}" destId="{28F3C95F-EDD1-4F9D-A837-FBE1DEEB2437}" srcOrd="4" destOrd="0" presId="urn:microsoft.com/office/officeart/2005/8/layout/vList2"/>
    <dgm:cxn modelId="{18E7D92F-2C22-4356-8B72-03296A2EB7A7}" type="presParOf" srcId="{B33128B5-952B-46B2-9051-FABE798FCACC}" destId="{680D4060-99C7-404A-A80A-019C15DFE763}" srcOrd="5" destOrd="0" presId="urn:microsoft.com/office/officeart/2005/8/layout/vList2"/>
    <dgm:cxn modelId="{AE946AF7-E356-4CDA-8E04-AA7A78539E57}" type="presParOf" srcId="{B33128B5-952B-46B2-9051-FABE798FCACC}" destId="{92FE5C71-7069-4D4A-B980-D26EECB4DA60}" srcOrd="6" destOrd="0" presId="urn:microsoft.com/office/officeart/2005/8/layout/vList2"/>
    <dgm:cxn modelId="{5CC29938-8D99-4B4D-B744-4E20CE2F07F5}" type="presParOf" srcId="{B33128B5-952B-46B2-9051-FABE798FCACC}" destId="{D2997884-7ABB-42E4-AB35-6F88D6D42B81}" srcOrd="7" destOrd="0" presId="urn:microsoft.com/office/officeart/2005/8/layout/vList2"/>
    <dgm:cxn modelId="{470C2504-7F32-4935-ADF8-5F07DF9C8B0D}" type="presParOf" srcId="{B33128B5-952B-46B2-9051-FABE798FCACC}" destId="{0CFF4CE1-CA38-4E8B-9E38-77D15597D14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72D24B-72EB-419E-8477-A89785B0C7D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33128B5-952B-46B2-9051-FABE798FCACC}" type="pres">
      <dgm:prSet presAssocID="{8972D24B-72EB-419E-8477-A89785B0C7DD}" presName="linear" presStyleCnt="0">
        <dgm:presLayoutVars>
          <dgm:animLvl val="lvl"/>
          <dgm:resizeHandles val="exact"/>
        </dgm:presLayoutVars>
      </dgm:prSet>
      <dgm:spPr/>
    </dgm:pt>
  </dgm:ptLst>
  <dgm:cxnLst>
    <dgm:cxn modelId="{10767204-5233-4097-A2AA-FCE24DE569A6}" type="presOf" srcId="{8972D24B-72EB-419E-8477-A89785B0C7DD}" destId="{B33128B5-952B-46B2-9051-FABE798FCAC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72D24B-72EB-419E-8477-A89785B0C7D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33128B5-952B-46B2-9051-FABE798FCACC}" type="pres">
      <dgm:prSet presAssocID="{8972D24B-72EB-419E-8477-A89785B0C7DD}" presName="linear" presStyleCnt="0">
        <dgm:presLayoutVars>
          <dgm:animLvl val="lvl"/>
          <dgm:resizeHandles val="exact"/>
        </dgm:presLayoutVars>
      </dgm:prSet>
      <dgm:spPr/>
    </dgm:pt>
  </dgm:ptLst>
  <dgm:cxnLst>
    <dgm:cxn modelId="{10767204-5233-4097-A2AA-FCE24DE569A6}" type="presOf" srcId="{8972D24B-72EB-419E-8477-A89785B0C7DD}" destId="{B33128B5-952B-46B2-9051-FABE798FCAC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416B0-D5C3-4FF9-82A1-D301B92624C1}">
      <dsp:nvSpPr>
        <dsp:cNvPr id="0" name=""/>
        <dsp:cNvSpPr/>
      </dsp:nvSpPr>
      <dsp:spPr>
        <a:xfrm>
          <a:off x="0" y="758982"/>
          <a:ext cx="8910317" cy="170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bg1"/>
              </a:solidFill>
              <a:latin typeface="Arial" panose="020B0604020202020204" pitchFamily="34" charset="0"/>
              <a:cs typeface="Arial" panose="020B0604020202020204" pitchFamily="34" charset="0"/>
            </a:rPr>
            <a:t>The columns which has No and Yes will be converted to 0's and 1's respectively.</a:t>
          </a:r>
          <a:endParaRPr lang="en-IN" sz="2500" kern="1200" dirty="0">
            <a:solidFill>
              <a:schemeClr val="bg1"/>
            </a:solidFill>
            <a:latin typeface="Arial" panose="020B0604020202020204" pitchFamily="34" charset="0"/>
            <a:cs typeface="Arial" panose="020B0604020202020204" pitchFamily="34" charset="0"/>
          </a:endParaRPr>
        </a:p>
      </dsp:txBody>
      <dsp:txXfrm>
        <a:off x="83012" y="841994"/>
        <a:ext cx="8744293" cy="1534475"/>
      </dsp:txXfrm>
    </dsp:sp>
    <dsp:sp modelId="{7CB5F9EB-5B38-4602-B7BF-2699DEBFE325}">
      <dsp:nvSpPr>
        <dsp:cNvPr id="0" name=""/>
        <dsp:cNvSpPr/>
      </dsp:nvSpPr>
      <dsp:spPr>
        <a:xfrm>
          <a:off x="0" y="2596951"/>
          <a:ext cx="8910317" cy="170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Arial" panose="020B0604020202020204" pitchFamily="34" charset="0"/>
              <a:cs typeface="Arial" panose="020B0604020202020204" pitchFamily="34" charset="0"/>
            </a:rPr>
            <a:t>Univariate Analysis: </a:t>
          </a:r>
          <a:r>
            <a:rPr lang="en-US" sz="2500" b="0" i="0" kern="1200" dirty="0">
              <a:solidFill>
                <a:schemeClr val="bg1"/>
              </a:solidFill>
              <a:effectLst/>
              <a:latin typeface="Arial" panose="020B0604020202020204" pitchFamily="34" charset="0"/>
              <a:cs typeface="Arial" panose="020B0604020202020204" pitchFamily="34" charset="0"/>
            </a:rPr>
            <a:t>Income is Positively skewed which means there are outliers in the data. Age, </a:t>
          </a:r>
          <a:r>
            <a:rPr lang="en-US" sz="2500" b="0" i="0" kern="1200" dirty="0" err="1">
              <a:solidFill>
                <a:schemeClr val="bg1"/>
              </a:solidFill>
              <a:effectLst/>
              <a:latin typeface="Arial" panose="020B0604020202020204" pitchFamily="34" charset="0"/>
              <a:cs typeface="Arial" panose="020B0604020202020204" pitchFamily="34" charset="0"/>
            </a:rPr>
            <a:t>Years_employed</a:t>
          </a:r>
          <a:r>
            <a:rPr lang="en-US" sz="2500" b="0" i="0" kern="1200" dirty="0">
              <a:solidFill>
                <a:schemeClr val="bg1"/>
              </a:solidFill>
              <a:effectLst/>
              <a:latin typeface="Arial" panose="020B0604020202020204" pitchFamily="34" charset="0"/>
              <a:cs typeface="Arial" panose="020B0604020202020204" pitchFamily="34" charset="0"/>
            </a:rPr>
            <a:t> and </a:t>
          </a:r>
          <a:r>
            <a:rPr lang="en-US" sz="2500" b="0" i="0" kern="1200" dirty="0" err="1">
              <a:solidFill>
                <a:schemeClr val="bg1"/>
              </a:solidFill>
              <a:effectLst/>
              <a:latin typeface="Arial" panose="020B0604020202020204" pitchFamily="34" charset="0"/>
              <a:cs typeface="Arial" panose="020B0604020202020204" pitchFamily="34" charset="0"/>
            </a:rPr>
            <a:t>Months_applied</a:t>
          </a:r>
          <a:r>
            <a:rPr lang="en-US" sz="2500" b="0" i="0" kern="1200" dirty="0">
              <a:solidFill>
                <a:schemeClr val="bg1"/>
              </a:solidFill>
              <a:effectLst/>
              <a:latin typeface="Arial" panose="020B0604020202020204" pitchFamily="34" charset="0"/>
              <a:cs typeface="Arial" panose="020B0604020202020204" pitchFamily="34" charset="0"/>
            </a:rPr>
            <a:t> all are positively skewed.</a:t>
          </a:r>
          <a:endParaRPr lang="en-IN" sz="2500" kern="1200" dirty="0">
            <a:solidFill>
              <a:schemeClr val="bg1"/>
            </a:solidFill>
            <a:latin typeface="Arial" panose="020B0604020202020204" pitchFamily="34" charset="0"/>
            <a:cs typeface="Arial" panose="020B0604020202020204" pitchFamily="34" charset="0"/>
          </a:endParaRPr>
        </a:p>
      </dsp:txBody>
      <dsp:txXfrm>
        <a:off x="83012" y="2679963"/>
        <a:ext cx="8744293" cy="1534475"/>
      </dsp:txXfrm>
    </dsp:sp>
    <dsp:sp modelId="{28F3C95F-EDD1-4F9D-A837-FBE1DEEB2437}">
      <dsp:nvSpPr>
        <dsp:cNvPr id="0" name=""/>
        <dsp:cNvSpPr/>
      </dsp:nvSpPr>
      <dsp:spPr>
        <a:xfrm>
          <a:off x="0" y="4369450"/>
          <a:ext cx="8910317" cy="170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Arial" panose="020B0604020202020204" pitchFamily="34" charset="0"/>
              <a:cs typeface="Arial" panose="020B0604020202020204" pitchFamily="34" charset="0"/>
            </a:rPr>
            <a:t>Bivariate Analysis: </a:t>
          </a:r>
          <a:r>
            <a:rPr lang="en-US" sz="2500" b="0" i="0" kern="1200" dirty="0">
              <a:solidFill>
                <a:schemeClr val="bg1"/>
              </a:solidFill>
              <a:effectLst/>
              <a:latin typeface="Arial" panose="020B0604020202020204" pitchFamily="34" charset="0"/>
              <a:cs typeface="Arial" panose="020B0604020202020204" pitchFamily="34" charset="0"/>
            </a:rPr>
            <a:t>Those who fall in category 5 of the column status, their applications are marked as risky which means that status is an important feature in determining whether the credit card application will be approved or not.</a:t>
          </a:r>
          <a:endParaRPr lang="en-IN" sz="2500" kern="1200" dirty="0">
            <a:solidFill>
              <a:schemeClr val="bg1"/>
            </a:solidFill>
            <a:latin typeface="Arial" panose="020B0604020202020204" pitchFamily="34" charset="0"/>
            <a:cs typeface="Arial" panose="020B0604020202020204" pitchFamily="34" charset="0"/>
          </a:endParaRPr>
        </a:p>
      </dsp:txBody>
      <dsp:txXfrm>
        <a:off x="83012" y="4452462"/>
        <a:ext cx="8744293" cy="1534475"/>
      </dsp:txXfrm>
    </dsp:sp>
    <dsp:sp modelId="{92FE5C71-7069-4D4A-B980-D26EECB4DA60}">
      <dsp:nvSpPr>
        <dsp:cNvPr id="0" name=""/>
        <dsp:cNvSpPr/>
      </dsp:nvSpPr>
      <dsp:spPr>
        <a:xfrm>
          <a:off x="0" y="6141949"/>
          <a:ext cx="8910317" cy="170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dirty="0">
              <a:solidFill>
                <a:schemeClr val="bg1"/>
              </a:solidFill>
              <a:effectLst/>
              <a:latin typeface="Arial" panose="020B0604020202020204" pitchFamily="34" charset="0"/>
              <a:cs typeface="Arial" panose="020B0604020202020204" pitchFamily="34" charset="0"/>
            </a:rPr>
            <a:t>Outliers Treatment: </a:t>
          </a:r>
          <a:r>
            <a:rPr lang="en-US" sz="2500" b="0" i="0" kern="1200" dirty="0">
              <a:solidFill>
                <a:schemeClr val="bg1"/>
              </a:solidFill>
              <a:effectLst/>
              <a:latin typeface="Arial" panose="020B0604020202020204" pitchFamily="34" charset="0"/>
              <a:cs typeface="Arial" panose="020B0604020202020204" pitchFamily="34" charset="0"/>
            </a:rPr>
            <a:t>There are outliers in Income and </a:t>
          </a:r>
          <a:r>
            <a:rPr lang="en-US" sz="2500" b="0" i="0" kern="1200" dirty="0" err="1">
              <a:solidFill>
                <a:schemeClr val="bg1"/>
              </a:solidFill>
              <a:effectLst/>
              <a:latin typeface="Arial" panose="020B0604020202020204" pitchFamily="34" charset="0"/>
              <a:cs typeface="Arial" panose="020B0604020202020204" pitchFamily="34" charset="0"/>
            </a:rPr>
            <a:t>Years_employed</a:t>
          </a:r>
          <a:r>
            <a:rPr lang="en-US" sz="2500" b="0" i="0" kern="1200" dirty="0">
              <a:solidFill>
                <a:schemeClr val="bg1"/>
              </a:solidFill>
              <a:effectLst/>
              <a:latin typeface="Arial" panose="020B0604020202020204" pitchFamily="34" charset="0"/>
              <a:cs typeface="Arial" panose="020B0604020202020204" pitchFamily="34" charset="0"/>
            </a:rPr>
            <a:t>. We treated outliers using IQR.</a:t>
          </a:r>
        </a:p>
      </dsp:txBody>
      <dsp:txXfrm>
        <a:off x="83012" y="6224961"/>
        <a:ext cx="8744293" cy="1534475"/>
      </dsp:txXfrm>
    </dsp:sp>
    <dsp:sp modelId="{0CFF4CE1-CA38-4E8B-9E38-77D15597D14F}">
      <dsp:nvSpPr>
        <dsp:cNvPr id="0" name=""/>
        <dsp:cNvSpPr/>
      </dsp:nvSpPr>
      <dsp:spPr>
        <a:xfrm>
          <a:off x="0" y="7914448"/>
          <a:ext cx="8910317" cy="170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latin typeface="+mn-lt"/>
            </a:rPr>
            <a:t>One Hot Encoding: Encoded the </a:t>
          </a:r>
          <a:r>
            <a:rPr lang="en-US" sz="2500" b="1" kern="1200" dirty="0" err="1">
              <a:latin typeface="+mn-lt"/>
            </a:rPr>
            <a:t>education_type</a:t>
          </a:r>
          <a:r>
            <a:rPr lang="en-US" sz="2500" b="1" kern="1200" dirty="0">
              <a:latin typeface="+mn-lt"/>
            </a:rPr>
            <a:t> into higher studies and lower studies, </a:t>
          </a:r>
          <a:r>
            <a:rPr lang="en-IN" sz="2500" b="1" kern="1200" dirty="0" err="1">
              <a:latin typeface="+mn-lt"/>
            </a:rPr>
            <a:t>Marital_status</a:t>
          </a:r>
          <a:r>
            <a:rPr lang="en-IN" sz="2500" b="1" kern="1200" dirty="0">
              <a:latin typeface="+mn-lt"/>
            </a:rPr>
            <a:t> into married, single and others and Dwelling into independent and dependent.</a:t>
          </a:r>
          <a:endParaRPr lang="en-US" sz="2500" b="1" i="0" kern="1200" dirty="0">
            <a:solidFill>
              <a:schemeClr val="tx1"/>
            </a:solidFill>
            <a:effectLst/>
            <a:latin typeface="+mn-lt"/>
            <a:cs typeface="Arial" panose="020B0604020202020204" pitchFamily="34" charset="0"/>
          </a:endParaRPr>
        </a:p>
      </dsp:txBody>
      <dsp:txXfrm>
        <a:off x="83012" y="7997460"/>
        <a:ext cx="8744293" cy="153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026F8-785B-4C45-8CEF-A022EE8C310C}" type="datetimeFigureOut">
              <a:rPr lang="en-US" smtClean="0"/>
              <a:t>12/23/2022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30DF2-E42B-4D4F-B938-55D21CF5AA54}" type="slidenum">
              <a:rPr lang="en-US" smtClean="0"/>
              <a:t>‹#›</a:t>
            </a:fld>
            <a:endParaRPr lang="en-US"/>
          </a:p>
        </p:txBody>
      </p:sp>
    </p:spTree>
    <p:extLst>
      <p:ext uri="{BB962C8B-B14F-4D97-AF65-F5344CB8AC3E}">
        <p14:creationId xmlns:p14="http://schemas.microsoft.com/office/powerpoint/2010/main" val="2789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f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laotse/credit-card-approva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1322571"/>
            <a:ext cx="18288000" cy="8451450"/>
            <a:chOff x="0" y="0"/>
            <a:chExt cx="4816593" cy="2225896"/>
          </a:xfrm>
        </p:grpSpPr>
        <p:sp>
          <p:nvSpPr>
            <p:cNvPr id="4" name="Freeform 4"/>
            <p:cNvSpPr/>
            <p:nvPr/>
          </p:nvSpPr>
          <p:spPr>
            <a:xfrm>
              <a:off x="0" y="0"/>
              <a:ext cx="4816592" cy="2225896"/>
            </a:xfrm>
            <a:custGeom>
              <a:avLst/>
              <a:gdLst/>
              <a:ahLst/>
              <a:cxnLst/>
              <a:rect l="l" t="t" r="r" b="b"/>
              <a:pathLst>
                <a:path w="4816592" h="2225896">
                  <a:moveTo>
                    <a:pt x="0" y="0"/>
                  </a:moveTo>
                  <a:lnTo>
                    <a:pt x="4816592" y="0"/>
                  </a:lnTo>
                  <a:lnTo>
                    <a:pt x="4816592" y="2225896"/>
                  </a:lnTo>
                  <a:lnTo>
                    <a:pt x="0" y="2225896"/>
                  </a:lnTo>
                  <a:close/>
                </a:path>
              </a:pathLst>
            </a:custGeom>
            <a:solidFill>
              <a:srgbClr val="F4CE2C">
                <a:alpha val="49804"/>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4E8E">
                <a:alpha val="9568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9" name="Group 9"/>
          <p:cNvGrpSpPr/>
          <p:nvPr/>
        </p:nvGrpSpPr>
        <p:grpSpPr>
          <a:xfrm>
            <a:off x="1028700" y="7222439"/>
            <a:ext cx="4776978" cy="515722"/>
            <a:chOff x="0" y="0"/>
            <a:chExt cx="1258134" cy="135828"/>
          </a:xfrm>
        </p:grpSpPr>
        <p:sp>
          <p:nvSpPr>
            <p:cNvPr id="10" name="Freeform 10"/>
            <p:cNvSpPr/>
            <p:nvPr/>
          </p:nvSpPr>
          <p:spPr>
            <a:xfrm>
              <a:off x="0" y="0"/>
              <a:ext cx="1258134" cy="135828"/>
            </a:xfrm>
            <a:custGeom>
              <a:avLst/>
              <a:gdLst/>
              <a:ahLst/>
              <a:cxnLst/>
              <a:rect l="l" t="t" r="r" b="b"/>
              <a:pathLst>
                <a:path w="1258134" h="135828">
                  <a:moveTo>
                    <a:pt x="0" y="0"/>
                  </a:moveTo>
                  <a:lnTo>
                    <a:pt x="1258134" y="0"/>
                  </a:lnTo>
                  <a:lnTo>
                    <a:pt x="1258134" y="135828"/>
                  </a:lnTo>
                  <a:lnTo>
                    <a:pt x="0" y="135828"/>
                  </a:lnTo>
                  <a:close/>
                </a:path>
              </a:pathLst>
            </a:custGeom>
            <a:solidFill>
              <a:srgbClr val="F4CE2C"/>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lang="en-US" sz="2400" dirty="0">
                <a:solidFill>
                  <a:srgbClr val="004E8E"/>
                </a:solidFill>
                <a:latin typeface="Open Sauce SemiBold Bold"/>
              </a:endParaRPr>
            </a:p>
          </p:txBody>
        </p:sp>
      </p:grpSp>
      <p:grpSp>
        <p:nvGrpSpPr>
          <p:cNvPr id="12" name="Group 12"/>
          <p:cNvGrpSpPr/>
          <p:nvPr/>
        </p:nvGrpSpPr>
        <p:grpSpPr>
          <a:xfrm>
            <a:off x="7357950" y="9258300"/>
            <a:ext cx="3572101"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 y="1322571"/>
            <a:ext cx="3352804" cy="515722"/>
            <a:chOff x="0" y="0"/>
            <a:chExt cx="940800" cy="135828"/>
          </a:xfrm>
        </p:grpSpPr>
        <p:sp>
          <p:nvSpPr>
            <p:cNvPr id="16" name="Freeform 1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52400" y="2440364"/>
            <a:ext cx="13229272" cy="5267981"/>
          </a:xfrm>
          <a:prstGeom prst="rect">
            <a:avLst/>
          </a:prstGeom>
        </p:spPr>
        <p:txBody>
          <a:bodyPr wrap="square" lIns="0" tIns="0" rIns="0" bIns="0" rtlCol="0" anchor="t">
            <a:spAutoFit/>
          </a:bodyPr>
          <a:lstStyle/>
          <a:p>
            <a:pPr>
              <a:lnSpc>
                <a:spcPts val="10500"/>
              </a:lnSpc>
              <a:spcBef>
                <a:spcPct val="0"/>
              </a:spcBef>
            </a:pPr>
            <a:r>
              <a:rPr lang="en-US" sz="6600" b="1" i="0" dirty="0">
                <a:solidFill>
                  <a:schemeClr val="accent6">
                    <a:lumMod val="40000"/>
                    <a:lumOff val="60000"/>
                  </a:schemeClr>
                </a:solidFill>
                <a:effectLst/>
                <a:latin typeface="Arial Rounded MT Bold" panose="020F0704030504030204" pitchFamily="34" charset="0"/>
                <a:cs typeface="Aparajita" panose="02020603050405020304" pitchFamily="18" charset="0"/>
              </a:rPr>
              <a:t>Credit Card </a:t>
            </a:r>
          </a:p>
          <a:p>
            <a:pPr>
              <a:lnSpc>
                <a:spcPts val="10500"/>
              </a:lnSpc>
              <a:spcBef>
                <a:spcPct val="0"/>
              </a:spcBef>
            </a:pPr>
            <a:r>
              <a:rPr lang="en-US" sz="6600" b="1" i="0" dirty="0">
                <a:solidFill>
                  <a:schemeClr val="accent6">
                    <a:lumMod val="40000"/>
                    <a:lumOff val="60000"/>
                  </a:schemeClr>
                </a:solidFill>
                <a:effectLst/>
                <a:latin typeface="Arial Rounded MT Bold" panose="020F0704030504030204" pitchFamily="34" charset="0"/>
                <a:cs typeface="Aparajita" panose="02020603050405020304" pitchFamily="18" charset="0"/>
              </a:rPr>
              <a:t>Approval </a:t>
            </a:r>
            <a:r>
              <a:rPr lang="en-US" sz="6600" b="1" dirty="0">
                <a:solidFill>
                  <a:schemeClr val="accent6">
                    <a:lumMod val="40000"/>
                    <a:lumOff val="60000"/>
                  </a:schemeClr>
                </a:solidFill>
                <a:latin typeface="Arial Rounded MT Bold" panose="020F0704030504030204" pitchFamily="34" charset="0"/>
                <a:cs typeface="Aparajita" panose="02020603050405020304" pitchFamily="18" charset="0"/>
              </a:rPr>
              <a:t>Through</a:t>
            </a:r>
          </a:p>
          <a:p>
            <a:pPr>
              <a:lnSpc>
                <a:spcPts val="10500"/>
              </a:lnSpc>
              <a:spcBef>
                <a:spcPct val="0"/>
              </a:spcBef>
            </a:pPr>
            <a:r>
              <a:rPr lang="en-US" sz="6600" b="1" dirty="0">
                <a:solidFill>
                  <a:schemeClr val="accent6">
                    <a:lumMod val="40000"/>
                    <a:lumOff val="60000"/>
                  </a:schemeClr>
                </a:solidFill>
                <a:latin typeface="Arial Rounded MT Bold" panose="020F0704030504030204" pitchFamily="34" charset="0"/>
                <a:cs typeface="Aparajita" panose="02020603050405020304" pitchFamily="18" charset="0"/>
              </a:rPr>
              <a:t>Predictive Algorithms</a:t>
            </a:r>
            <a:br>
              <a:rPr lang="en-US" sz="6600" b="1" i="0" dirty="0">
                <a:solidFill>
                  <a:schemeClr val="accent6">
                    <a:lumMod val="40000"/>
                    <a:lumOff val="60000"/>
                  </a:schemeClr>
                </a:solidFill>
                <a:effectLst/>
                <a:latin typeface="Arial Rounded MT Bold" panose="020F0704030504030204" pitchFamily="34" charset="0"/>
                <a:cs typeface="Aparajita" panose="02020603050405020304" pitchFamily="18" charset="0"/>
              </a:rPr>
            </a:br>
            <a:endParaRPr lang="en-US" sz="6600" dirty="0">
              <a:solidFill>
                <a:schemeClr val="accent6">
                  <a:lumMod val="40000"/>
                  <a:lumOff val="60000"/>
                </a:schemeClr>
              </a:solidFill>
              <a:latin typeface="Open Sans Bold"/>
            </a:endParaRPr>
          </a:p>
        </p:txBody>
      </p:sp>
      <p:sp>
        <p:nvSpPr>
          <p:cNvPr id="19" name="TextBox 18">
            <a:extLst>
              <a:ext uri="{FF2B5EF4-FFF2-40B4-BE49-F238E27FC236}">
                <a16:creationId xmlns:a16="http://schemas.microsoft.com/office/drawing/2014/main" id="{0FBD73D2-E65D-1B03-5E0E-0B39F9C514F3}"/>
              </a:ext>
            </a:extLst>
          </p:cNvPr>
          <p:cNvSpPr txBox="1"/>
          <p:nvPr/>
        </p:nvSpPr>
        <p:spPr>
          <a:xfrm>
            <a:off x="10150929" y="4810155"/>
            <a:ext cx="6248400" cy="4339650"/>
          </a:xfrm>
          <a:prstGeom prst="rect">
            <a:avLst/>
          </a:prstGeom>
          <a:noFill/>
        </p:spPr>
        <p:txBody>
          <a:bodyPr wrap="square" rtlCol="0">
            <a:spAutoFit/>
          </a:bodyPr>
          <a:lstStyle/>
          <a:p>
            <a:pPr algn="l"/>
            <a:r>
              <a:rPr lang="en-IN" sz="3600" b="1" dirty="0">
                <a:solidFill>
                  <a:schemeClr val="tx1"/>
                </a:solidFill>
                <a:latin typeface="Arial" panose="020B0604020202020204" pitchFamily="34" charset="0"/>
                <a:cs typeface="Arial" panose="020B0604020202020204" pitchFamily="34" charset="0"/>
              </a:rPr>
              <a:t>Presented By: Team 05</a:t>
            </a:r>
          </a:p>
          <a:p>
            <a:pPr algn="l"/>
            <a:r>
              <a:rPr lang="en-IN" sz="2800" b="1" cap="none" dirty="0" err="1">
                <a:solidFill>
                  <a:schemeClr val="tx1"/>
                </a:solidFill>
                <a:latin typeface="Arial" panose="020B0604020202020204" pitchFamily="34" charset="0"/>
                <a:cs typeface="Arial" panose="020B0604020202020204" pitchFamily="34" charset="0"/>
              </a:rPr>
              <a:t>Aekansh</a:t>
            </a:r>
            <a:r>
              <a:rPr lang="en-IN" sz="2800" b="1" cap="none" dirty="0">
                <a:solidFill>
                  <a:schemeClr val="tx1"/>
                </a:solidFill>
                <a:latin typeface="Arial" panose="020B0604020202020204" pitchFamily="34" charset="0"/>
                <a:cs typeface="Arial" panose="020B0604020202020204" pitchFamily="34" charset="0"/>
              </a:rPr>
              <a:t> Singh, Deepak Pareek, Harsh Vardhan Mudgal, Karan Saxena, Sourav Rawat, </a:t>
            </a:r>
            <a:r>
              <a:rPr lang="en-IN" sz="2800" b="1" cap="none" dirty="0" err="1">
                <a:solidFill>
                  <a:schemeClr val="tx1"/>
                </a:solidFill>
                <a:latin typeface="Arial" panose="020B0604020202020204" pitchFamily="34" charset="0"/>
                <a:cs typeface="Arial" panose="020B0604020202020204" pitchFamily="34" charset="0"/>
              </a:rPr>
              <a:t>Yashveen</a:t>
            </a:r>
            <a:r>
              <a:rPr lang="en-IN" sz="2800" b="1" cap="none" dirty="0">
                <a:solidFill>
                  <a:schemeClr val="tx1"/>
                </a:solidFill>
                <a:latin typeface="Arial" panose="020B0604020202020204" pitchFamily="34" charset="0"/>
                <a:cs typeface="Arial" panose="020B0604020202020204" pitchFamily="34" charset="0"/>
              </a:rPr>
              <a:t> Sangwan</a:t>
            </a:r>
          </a:p>
          <a:p>
            <a:pPr algn="l"/>
            <a:endParaRPr lang="en-IN" sz="3200" b="1" cap="none" dirty="0">
              <a:solidFill>
                <a:schemeClr val="tx1"/>
              </a:solidFill>
              <a:latin typeface="Arial" panose="020B0604020202020204" pitchFamily="34" charset="0"/>
              <a:cs typeface="Arial" panose="020B0604020202020204" pitchFamily="34" charset="0"/>
            </a:endParaRPr>
          </a:p>
          <a:p>
            <a:pPr algn="l"/>
            <a:r>
              <a:rPr lang="en-IN" sz="3600" b="1" dirty="0">
                <a:solidFill>
                  <a:schemeClr val="tx1"/>
                </a:solidFill>
                <a:latin typeface="Arial" panose="020B0604020202020204" pitchFamily="34" charset="0"/>
                <a:cs typeface="Arial" panose="020B0604020202020204" pitchFamily="34" charset="0"/>
              </a:rPr>
              <a:t>Team Mentor:</a:t>
            </a:r>
          </a:p>
          <a:p>
            <a:pPr algn="l"/>
            <a:r>
              <a:rPr lang="en-IN" sz="2800" b="1" cap="none" dirty="0">
                <a:solidFill>
                  <a:schemeClr val="tx1"/>
                </a:solidFill>
                <a:latin typeface="Arial" panose="020B0604020202020204" pitchFamily="34" charset="0"/>
                <a:cs typeface="Arial" panose="020B0604020202020204" pitchFamily="34" charset="0"/>
              </a:rPr>
              <a:t>Pratik Sonar</a:t>
            </a:r>
          </a:p>
          <a:p>
            <a:endParaRPr lang="en-IN" sz="3200" b="1" dirty="0"/>
          </a:p>
        </p:txBody>
      </p:sp>
      <p:sp>
        <p:nvSpPr>
          <p:cNvPr id="2" name="TextBox 1">
            <a:extLst>
              <a:ext uri="{FF2B5EF4-FFF2-40B4-BE49-F238E27FC236}">
                <a16:creationId xmlns:a16="http://schemas.microsoft.com/office/drawing/2014/main" id="{09FBE229-88BB-70DB-3516-58DEA8999B0C}"/>
              </a:ext>
            </a:extLst>
          </p:cNvPr>
          <p:cNvSpPr txBox="1"/>
          <p:nvPr/>
        </p:nvSpPr>
        <p:spPr>
          <a:xfrm>
            <a:off x="9416576" y="246503"/>
            <a:ext cx="8834549" cy="3785652"/>
          </a:xfrm>
          <a:prstGeom prst="rect">
            <a:avLst/>
          </a:prstGeom>
          <a:noFill/>
        </p:spPr>
        <p:txBody>
          <a:bodyPr wrap="square" rtlCol="0">
            <a:spAutoFit/>
          </a:bodyPr>
          <a:lstStyle/>
          <a:p>
            <a:r>
              <a:rPr lang="en-US" sz="8000" dirty="0">
                <a:latin typeface="Algerian" panose="04020705040A02060702" pitchFamily="82" charset="0"/>
              </a:rPr>
              <a:t>Supervised </a:t>
            </a:r>
          </a:p>
          <a:p>
            <a:r>
              <a:rPr lang="en-US" sz="8000" dirty="0">
                <a:latin typeface="Algerian" panose="04020705040A02060702" pitchFamily="82" charset="0"/>
              </a:rPr>
              <a:t>Machine </a:t>
            </a:r>
          </a:p>
          <a:p>
            <a:r>
              <a:rPr lang="en-US" sz="8000" dirty="0">
                <a:latin typeface="Algerian" panose="04020705040A02060702" pitchFamily="82" charset="0"/>
              </a:rPr>
              <a:t>Learning</a:t>
            </a:r>
            <a:endParaRPr lang="en-IN" sz="8000" dirty="0">
              <a:latin typeface="Algerian" panose="04020705040A02060702" pitchFamily="82" charset="0"/>
            </a:endParaRPr>
          </a:p>
        </p:txBody>
      </p:sp>
      <p:sp>
        <p:nvSpPr>
          <p:cNvPr id="20" name="TextBox 19">
            <a:extLst>
              <a:ext uri="{FF2B5EF4-FFF2-40B4-BE49-F238E27FC236}">
                <a16:creationId xmlns:a16="http://schemas.microsoft.com/office/drawing/2014/main" id="{119FCAC5-5767-378B-3517-C7BC1788AF3E}"/>
              </a:ext>
            </a:extLst>
          </p:cNvPr>
          <p:cNvSpPr txBox="1"/>
          <p:nvPr/>
        </p:nvSpPr>
        <p:spPr>
          <a:xfrm>
            <a:off x="249494" y="1391664"/>
            <a:ext cx="3086100" cy="400110"/>
          </a:xfrm>
          <a:prstGeom prst="rect">
            <a:avLst/>
          </a:prstGeom>
          <a:noFill/>
        </p:spPr>
        <p:txBody>
          <a:bodyPr wrap="square" rtlCol="0">
            <a:spAutoFit/>
          </a:bodyPr>
          <a:lstStyle/>
          <a:p>
            <a:r>
              <a:rPr lang="en-US" sz="2000" dirty="0"/>
              <a:t>Capstone Project</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400300"/>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786854"/>
            <a:ext cx="14173200" cy="1295400"/>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455884" y="2398600"/>
            <a:ext cx="17376227" cy="7848302"/>
          </a:xfrm>
          <a:prstGeom prst="rect">
            <a:avLst/>
          </a:prstGeom>
          <a:noFill/>
        </p:spPr>
        <p:txBody>
          <a:bodyPr wrap="square" rtlCol="0">
            <a:spAutoFit/>
          </a:bodyPr>
          <a:lstStyle/>
          <a:p>
            <a:pPr marL="571500" lvl="0" indent="-571500">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In JOB feature, we have encoded the categories into 2 categories -  Blue collar and White collar jobs.</a:t>
            </a:r>
          </a:p>
          <a:p>
            <a:pPr marL="571500" lvl="0" indent="-571500">
              <a:buFont typeface="Arial" panose="020B0604020202020204" pitchFamily="34" charset="0"/>
              <a:buChar char="•"/>
            </a:pPr>
            <a:endParaRPr lang="en-IN" sz="3600" dirty="0">
              <a:effectLst/>
              <a:latin typeface="Times New Roman" panose="02020603050405020304" pitchFamily="18" charset="0"/>
              <a:ea typeface="Times New Roman" panose="02020603050405020304" pitchFamily="18" charset="0"/>
            </a:endParaRPr>
          </a:p>
          <a:p>
            <a:pPr marL="571500" lvl="0" indent="-571500">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In </a:t>
            </a:r>
            <a:r>
              <a:rPr lang="en-US" sz="3600" dirty="0" err="1">
                <a:effectLst/>
                <a:latin typeface="Calibri" panose="020F0502020204030204" pitchFamily="34" charset="0"/>
                <a:ea typeface="Times New Roman" panose="02020603050405020304" pitchFamily="18" charset="0"/>
              </a:rPr>
              <a:t>Name_Housing_type</a:t>
            </a:r>
            <a:r>
              <a:rPr lang="en-US" sz="3600" dirty="0">
                <a:effectLst/>
                <a:latin typeface="Calibri" panose="020F0502020204030204" pitchFamily="34" charset="0"/>
                <a:ea typeface="Times New Roman" panose="02020603050405020304" pitchFamily="18" charset="0"/>
              </a:rPr>
              <a:t> feature, we have encoded the categories into 2 categories-</a:t>
            </a:r>
            <a:endParaRPr lang="en-IN" sz="3600" dirty="0">
              <a:effectLst/>
              <a:latin typeface="Times New Roman" panose="02020603050405020304" pitchFamily="18" charset="0"/>
              <a:ea typeface="Times New Roman" panose="02020603050405020304" pitchFamily="18" charset="0"/>
            </a:endParaRPr>
          </a:p>
          <a:p>
            <a:pPr marL="457200"/>
            <a:r>
              <a:rPr lang="en-US" sz="3600" dirty="0">
                <a:effectLst/>
                <a:latin typeface="Calibri" panose="020F0502020204030204" pitchFamily="34" charset="0"/>
                <a:ea typeface="Times New Roman" panose="02020603050405020304" pitchFamily="18" charset="0"/>
              </a:rPr>
              <a:t> Dependent and non-dependent.</a:t>
            </a:r>
          </a:p>
          <a:p>
            <a:pPr marL="457200"/>
            <a:endParaRPr lang="en-IN" sz="3600" dirty="0">
              <a:effectLst/>
              <a:latin typeface="Times New Roman" panose="02020603050405020304" pitchFamily="18" charset="0"/>
              <a:ea typeface="Times New Roman" panose="02020603050405020304" pitchFamily="18" charset="0"/>
            </a:endParaRPr>
          </a:p>
          <a:p>
            <a:pPr marL="571500" lvl="0" indent="-571500">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In </a:t>
            </a:r>
            <a:r>
              <a:rPr lang="en-US" sz="3600" dirty="0" err="1">
                <a:effectLst/>
                <a:latin typeface="Calibri" panose="020F0502020204030204" pitchFamily="34" charset="0"/>
                <a:ea typeface="Times New Roman" panose="02020603050405020304" pitchFamily="18" charset="0"/>
              </a:rPr>
              <a:t>Name_Family_Status</a:t>
            </a:r>
            <a:r>
              <a:rPr lang="en-US" sz="3600" dirty="0">
                <a:effectLst/>
                <a:latin typeface="Calibri" panose="020F0502020204030204" pitchFamily="34" charset="0"/>
                <a:ea typeface="Times New Roman" panose="02020603050405020304" pitchFamily="18" charset="0"/>
              </a:rPr>
              <a:t>, we have encoded the categories into 3 categories as Married, Single and Others. Where others are:- Divorced or Separated applicants.</a:t>
            </a:r>
          </a:p>
          <a:p>
            <a:pPr lvl="0"/>
            <a:endParaRPr lang="en-IN" sz="3600" dirty="0">
              <a:effectLst/>
              <a:latin typeface="Times New Roman" panose="02020603050405020304" pitchFamily="18" charset="0"/>
              <a:ea typeface="Times New Roman" panose="02020603050405020304" pitchFamily="18" charset="0"/>
            </a:endParaRPr>
          </a:p>
          <a:p>
            <a:pPr marL="571500" lvl="0" indent="-571500">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In </a:t>
            </a:r>
            <a:r>
              <a:rPr lang="en-US" sz="3600" dirty="0" err="1">
                <a:effectLst/>
                <a:latin typeface="Calibri" panose="020F0502020204030204" pitchFamily="34" charset="0"/>
                <a:ea typeface="Times New Roman" panose="02020603050405020304" pitchFamily="18" charset="0"/>
              </a:rPr>
              <a:t>Name_Education_Type</a:t>
            </a:r>
            <a:r>
              <a:rPr lang="en-US" sz="3600" dirty="0">
                <a:effectLst/>
                <a:latin typeface="Calibri" panose="020F0502020204030204" pitchFamily="34" charset="0"/>
                <a:ea typeface="Times New Roman" panose="02020603050405020304" pitchFamily="18" charset="0"/>
              </a:rPr>
              <a:t>, we have encoded the </a:t>
            </a:r>
            <a:r>
              <a:rPr lang="en-US" sz="3600" dirty="0" err="1">
                <a:effectLst/>
                <a:latin typeface="Calibri" panose="020F0502020204030204" pitchFamily="34" charset="0"/>
                <a:ea typeface="Times New Roman" panose="02020603050405020304" pitchFamily="18" charset="0"/>
              </a:rPr>
              <a:t>catgeories</a:t>
            </a:r>
            <a:r>
              <a:rPr lang="en-US" sz="3600" dirty="0">
                <a:effectLst/>
                <a:latin typeface="Calibri" panose="020F0502020204030204" pitchFamily="34" charset="0"/>
                <a:ea typeface="Times New Roman" panose="02020603050405020304" pitchFamily="18" charset="0"/>
              </a:rPr>
              <a:t> into 2 categories- Higher education  and lower education.</a:t>
            </a:r>
          </a:p>
          <a:p>
            <a:pPr marL="571500" lvl="0" indent="-571500">
              <a:buFont typeface="Arial" panose="020B0604020202020204" pitchFamily="34" charset="0"/>
              <a:buChar char="•"/>
            </a:pPr>
            <a:endParaRPr lang="en-IN" sz="3600" dirty="0">
              <a:effectLst/>
              <a:latin typeface="Times New Roman" panose="02020603050405020304" pitchFamily="18" charset="0"/>
              <a:ea typeface="Times New Roman" panose="02020603050405020304" pitchFamily="18" charset="0"/>
            </a:endParaRPr>
          </a:p>
          <a:p>
            <a:pPr marL="571500" lvl="0" indent="-571500">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In CNT_CHILDREN, Since there are only 3 unique values no feature extraction has been done.</a:t>
            </a:r>
            <a:endParaRPr lang="en-IN" sz="3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CD587CB9-E4F1-B0CD-D0DB-A36372FA0603}"/>
              </a:ext>
            </a:extLst>
          </p:cNvPr>
          <p:cNvSpPr txBox="1"/>
          <p:nvPr/>
        </p:nvSpPr>
        <p:spPr>
          <a:xfrm>
            <a:off x="838200" y="1004154"/>
            <a:ext cx="12649200" cy="732445"/>
          </a:xfrm>
          <a:prstGeom prst="rect">
            <a:avLst/>
          </a:prstGeom>
          <a:noFill/>
        </p:spPr>
        <p:txBody>
          <a:bodyPr wrap="square">
            <a:spAutoFit/>
          </a:bodyPr>
          <a:lstStyle/>
          <a:p>
            <a:pPr>
              <a:lnSpc>
                <a:spcPct val="107000"/>
              </a:lnSpc>
              <a:spcAft>
                <a:spcPts val="800"/>
              </a:spcAft>
            </a:pPr>
            <a:r>
              <a:rPr lang="en-US" sz="4000" b="1" dirty="0">
                <a:effectLst/>
                <a:latin typeface="Elephant" panose="02020904090505020303" pitchFamily="18" charset="0"/>
                <a:ea typeface="Calibri" panose="020F0502020204030204" pitchFamily="34" charset="0"/>
                <a:cs typeface="Calibri" panose="020F0502020204030204" pitchFamily="34" charset="0"/>
              </a:rPr>
              <a:t>Feature Extraction/Selection/Engineering:</a:t>
            </a:r>
            <a:endParaRPr lang="en-IN" sz="4000" dirty="0">
              <a:effectLst/>
              <a:latin typeface="Elephant" panose="020209040905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457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7"/>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942203"/>
            <a:ext cx="8610600" cy="1219200"/>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5">
            <a:extLst>
              <a:ext uri="{FF2B5EF4-FFF2-40B4-BE49-F238E27FC236}">
                <a16:creationId xmlns:a16="http://schemas.microsoft.com/office/drawing/2014/main" id="{F9ECD711-818F-1B76-B273-0D6031B072CA}"/>
              </a:ext>
            </a:extLst>
          </p:cNvPr>
          <p:cNvSpPr txBox="1"/>
          <p:nvPr/>
        </p:nvSpPr>
        <p:spPr>
          <a:xfrm>
            <a:off x="1543050" y="3145552"/>
            <a:ext cx="15297150" cy="5826595"/>
          </a:xfrm>
          <a:prstGeom prst="rect">
            <a:avLst/>
          </a:prstGeom>
          <a:noFill/>
        </p:spPr>
        <p:txBody>
          <a:bodyPr wrap="square" rtlCol="0">
            <a:spAutoFit/>
          </a:bodyPr>
          <a:lstStyle/>
          <a:p>
            <a:pPr algn="just">
              <a:lnSpc>
                <a:spcPct val="107000"/>
              </a:lnSpc>
              <a:spcAft>
                <a:spcPts val="800"/>
              </a:spcAft>
            </a:pPr>
            <a:r>
              <a:rPr lang="en-US" sz="2800" b="1" dirty="0">
                <a:effectLst/>
                <a:latin typeface="Arial" panose="020B0604020202020204" pitchFamily="34" charset="0"/>
                <a:ea typeface="Calibri" panose="020F0502020204030204" pitchFamily="34" charset="0"/>
                <a:cs typeface="Arial" panose="020B0604020202020204" pitchFamily="34" charset="0"/>
              </a:rPr>
              <a:t>ROBUST SCALER </a:t>
            </a:r>
            <a:endParaRPr lang="en-IN" sz="2800" b="1" dirty="0">
              <a:effectLst/>
              <a:latin typeface="Arial" panose="020B0604020202020204" pitchFamily="34" charset="0"/>
              <a:ea typeface="Calibri" panose="020F0502020204030204" pitchFamily="34" charset="0"/>
              <a:cs typeface="Arial" panose="020B0604020202020204" pitchFamily="34" charset="0"/>
            </a:endParaRPr>
          </a:p>
          <a:p>
            <a:pPr algn="just"/>
            <a:r>
              <a:rPr lang="en-IN" sz="2800" b="1" dirty="0">
                <a:solidFill>
                  <a:srgbClr val="212529"/>
                </a:solidFill>
                <a:effectLst/>
                <a:latin typeface="Arial" panose="020B0604020202020204" pitchFamily="34" charset="0"/>
                <a:ea typeface="Times New Roman" panose="02020603050405020304" pitchFamily="18" charset="0"/>
                <a:cs typeface="Arial" panose="020B0604020202020204" pitchFamily="34" charset="0"/>
              </a:rPr>
              <a:t>This Scaler removes the median and scales the data according to the quantile range (defaults to IQR: Interquartile Range). The IQR is the range between the 1st quartile (25th quantile) and the 3rd quartile (75th quantile).</a:t>
            </a:r>
          </a:p>
          <a:p>
            <a:pPr algn="just"/>
            <a:endParaRPr lang="en-IN" sz="2800" b="1"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n-IN" sz="2800" b="1" dirty="0">
                <a:solidFill>
                  <a:srgbClr val="212529"/>
                </a:solidFill>
                <a:effectLst/>
                <a:latin typeface="Arial" panose="020B0604020202020204" pitchFamily="34" charset="0"/>
                <a:ea typeface="Times New Roman" panose="02020603050405020304" pitchFamily="18" charset="0"/>
                <a:cs typeface="Arial" panose="020B0604020202020204" pitchFamily="34" charset="0"/>
              </a:rPr>
              <a:t>Centring and scaling happen independently on each feature by computing the relevant statistics on the samples in the training set. Median and interquartile range are then stored to be used on later data using the transform method.</a:t>
            </a:r>
          </a:p>
          <a:p>
            <a:pPr algn="just"/>
            <a:endParaRPr lang="en-IN" sz="2800" b="1"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n-IN" sz="2800" b="1" dirty="0">
                <a:solidFill>
                  <a:srgbClr val="212529"/>
                </a:solidFill>
                <a:effectLst/>
                <a:latin typeface="Arial" panose="020B0604020202020204" pitchFamily="34" charset="0"/>
                <a:ea typeface="Times New Roman" panose="02020603050405020304" pitchFamily="18" charset="0"/>
                <a:cs typeface="Arial" panose="020B0604020202020204" pitchFamily="34" charset="0"/>
              </a:rPr>
              <a:t>Standardization of a dataset is a common requirement for many machine learning estimators. Typically this is done by removing the mean and scaling to unit variance. However, outliers can often influence the sample mean / variance in a negative way. In such cases, the median and the interquartile range often give better results.</a:t>
            </a:r>
            <a:endParaRPr lang="en-IN" sz="28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4100C0B6-593E-196B-803A-9516F60AFE3E}"/>
              </a:ext>
            </a:extLst>
          </p:cNvPr>
          <p:cNvSpPr txBox="1"/>
          <p:nvPr/>
        </p:nvSpPr>
        <p:spPr>
          <a:xfrm>
            <a:off x="640081" y="1109028"/>
            <a:ext cx="7284719" cy="1822230"/>
          </a:xfrm>
          <a:prstGeom prst="rect">
            <a:avLst/>
          </a:prstGeom>
          <a:noFill/>
        </p:spPr>
        <p:txBody>
          <a:bodyPr wrap="square" rtlCol="0">
            <a:spAutoFit/>
          </a:bodyPr>
          <a:lstStyle/>
          <a:p>
            <a:pPr algn="ctr">
              <a:lnSpc>
                <a:spcPts val="6959"/>
              </a:lnSpc>
              <a:spcBef>
                <a:spcPct val="0"/>
              </a:spcBef>
            </a:pPr>
            <a:r>
              <a:rPr lang="en-US" sz="4800" b="1" dirty="0">
                <a:effectLst/>
                <a:latin typeface="Arial" panose="020B0604020202020204" pitchFamily="34" charset="0"/>
                <a:ea typeface="Calibri" panose="020F0502020204030204" pitchFamily="34" charset="0"/>
                <a:cs typeface="Arial" panose="020B0604020202020204" pitchFamily="34" charset="0"/>
              </a:rPr>
              <a:t>Scaling the Data: </a:t>
            </a:r>
            <a:endParaRPr lang="en-IN" sz="4800" dirty="0">
              <a:effectLst/>
              <a:latin typeface="Arial" panose="020B0604020202020204" pitchFamily="34" charset="0"/>
              <a:ea typeface="Calibri" panose="020F0502020204030204" pitchFamily="34" charset="0"/>
              <a:cs typeface="Arial" panose="020B0604020202020204" pitchFamily="34" charset="0"/>
            </a:endParaRPr>
          </a:p>
          <a:p>
            <a:pPr marL="0" lvl="0" indent="0" algn="ctr">
              <a:lnSpc>
                <a:spcPts val="6959"/>
              </a:lnSpc>
              <a:spcBef>
                <a:spcPct val="0"/>
              </a:spcBef>
            </a:pPr>
            <a:endParaRPr lang="en-US" sz="4800" u="none" dirty="0">
              <a:latin typeface="Open Sans Bold"/>
            </a:endParaRPr>
          </a:p>
        </p:txBody>
      </p:sp>
    </p:spTree>
    <p:extLst>
      <p:ext uri="{BB962C8B-B14F-4D97-AF65-F5344CB8AC3E}">
        <p14:creationId xmlns:p14="http://schemas.microsoft.com/office/powerpoint/2010/main" val="302485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720075"/>
            <a:ext cx="11049000" cy="179207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6" name="Diagram 5">
            <a:extLst>
              <a:ext uri="{FF2B5EF4-FFF2-40B4-BE49-F238E27FC236}">
                <a16:creationId xmlns:a16="http://schemas.microsoft.com/office/drawing/2014/main" id="{C020F8DA-2920-8066-387A-8C40A88AA327}"/>
              </a:ext>
            </a:extLst>
          </p:cNvPr>
          <p:cNvGraphicFramePr/>
          <p:nvPr>
            <p:extLst>
              <p:ext uri="{D42A27DB-BD31-4B8C-83A1-F6EECF244321}">
                <p14:modId xmlns:p14="http://schemas.microsoft.com/office/powerpoint/2010/main" val="2223845490"/>
              </p:ext>
            </p:extLst>
          </p:nvPr>
        </p:nvGraphicFramePr>
        <p:xfrm>
          <a:off x="2917240" y="3565321"/>
          <a:ext cx="12453516" cy="6446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5">
            <a:extLst>
              <a:ext uri="{FF2B5EF4-FFF2-40B4-BE49-F238E27FC236}">
                <a16:creationId xmlns:a16="http://schemas.microsoft.com/office/drawing/2014/main" id="{2431AAD0-35DA-996B-3915-13C0E42005F6}"/>
              </a:ext>
            </a:extLst>
          </p:cNvPr>
          <p:cNvPicPr>
            <a:picLocks noChangeAspect="1"/>
          </p:cNvPicPr>
          <p:nvPr/>
        </p:nvPicPr>
        <p:blipFill rotWithShape="1">
          <a:blip r:embed="rId7">
            <a:extLst>
              <a:ext uri="{28A0092B-C50C-407E-A947-70E740481C1C}">
                <a14:useLocalDpi xmlns:a14="http://schemas.microsoft.com/office/drawing/2010/main" val="0"/>
              </a:ext>
            </a:extLst>
          </a:blip>
          <a:srcRect l="23469" t="21130" r="21517" b="15423"/>
          <a:stretch/>
        </p:blipFill>
        <p:spPr>
          <a:xfrm>
            <a:off x="547782" y="3702740"/>
            <a:ext cx="8604097" cy="558169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2A7D24B-7247-D799-93DD-D2A30BC2DA3F}"/>
              </a:ext>
            </a:extLst>
          </p:cNvPr>
          <p:cNvPicPr>
            <a:picLocks noChangeAspect="1"/>
          </p:cNvPicPr>
          <p:nvPr/>
        </p:nvPicPr>
        <p:blipFill rotWithShape="1">
          <a:blip r:embed="rId8">
            <a:extLst>
              <a:ext uri="{28A0092B-C50C-407E-A947-70E740481C1C}">
                <a14:useLocalDpi xmlns:a14="http://schemas.microsoft.com/office/drawing/2010/main" val="0"/>
              </a:ext>
            </a:extLst>
          </a:blip>
          <a:srcRect l="26400" t="16503" r="26453" b="28571"/>
          <a:stretch/>
        </p:blipFill>
        <p:spPr>
          <a:xfrm>
            <a:off x="9372600" y="3726178"/>
            <a:ext cx="8579859" cy="562245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9CBD70D-8A94-779F-E76D-D6FD70FA3B94}"/>
              </a:ext>
            </a:extLst>
          </p:cNvPr>
          <p:cNvSpPr txBox="1"/>
          <p:nvPr/>
        </p:nvSpPr>
        <p:spPr>
          <a:xfrm>
            <a:off x="620873" y="932870"/>
            <a:ext cx="10646359" cy="1200329"/>
          </a:xfrm>
          <a:prstGeom prst="rect">
            <a:avLst/>
          </a:prstGeom>
          <a:noFill/>
        </p:spPr>
        <p:txBody>
          <a:bodyPr wrap="square" rtlCol="0">
            <a:spAutoFit/>
          </a:bodyPr>
          <a:lstStyle/>
          <a:p>
            <a:r>
              <a:rPr lang="en-IN" sz="7200" b="1" dirty="0">
                <a:latin typeface="Elephant" panose="02020904090505020303" pitchFamily="18" charset="0"/>
                <a:cs typeface="Arial" panose="020B0604020202020204" pitchFamily="34" charset="0"/>
              </a:rPr>
              <a:t>Univariate Analysis</a:t>
            </a:r>
          </a:p>
        </p:txBody>
      </p:sp>
      <p:sp>
        <p:nvSpPr>
          <p:cNvPr id="5" name="TextBox 4">
            <a:extLst>
              <a:ext uri="{FF2B5EF4-FFF2-40B4-BE49-F238E27FC236}">
                <a16:creationId xmlns:a16="http://schemas.microsoft.com/office/drawing/2014/main" id="{0DA7F742-4FBB-F0C6-E9DF-81764655A19E}"/>
              </a:ext>
            </a:extLst>
          </p:cNvPr>
          <p:cNvSpPr txBox="1"/>
          <p:nvPr/>
        </p:nvSpPr>
        <p:spPr>
          <a:xfrm>
            <a:off x="13258800" y="9481455"/>
            <a:ext cx="3855719" cy="830997"/>
          </a:xfrm>
          <a:prstGeom prst="rect">
            <a:avLst/>
          </a:prstGeom>
          <a:noFill/>
        </p:spPr>
        <p:txBody>
          <a:bodyPr wrap="square" rtlCol="0">
            <a:spAutoFit/>
          </a:bodyPr>
          <a:lstStyle/>
          <a:p>
            <a:r>
              <a:rPr lang="en-US" sz="4800" b="1" dirty="0"/>
              <a:t>Inferences </a:t>
            </a:r>
            <a:r>
              <a:rPr lang="en-US" sz="4800" b="1" dirty="0">
                <a:sym typeface="Wingdings" panose="05000000000000000000" pitchFamily="2" charset="2"/>
              </a:rPr>
              <a:t></a:t>
            </a:r>
            <a:endParaRPr lang="en-IN" sz="4800" b="1" dirty="0"/>
          </a:p>
        </p:txBody>
      </p:sp>
    </p:spTree>
    <p:extLst>
      <p:ext uri="{BB962C8B-B14F-4D97-AF65-F5344CB8AC3E}">
        <p14:creationId xmlns:p14="http://schemas.microsoft.com/office/powerpoint/2010/main" val="302212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990600" y="1384517"/>
            <a:ext cx="14229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Inferences for Univariate Analysis</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376080" y="2983688"/>
            <a:ext cx="17535836" cy="8086829"/>
          </a:xfrm>
          <a:prstGeom prst="rect">
            <a:avLst/>
          </a:prstGeom>
          <a:noFill/>
        </p:spPr>
        <p:txBody>
          <a:bodyPr wrap="square" rtlCol="0">
            <a:spAutoFit/>
          </a:bodyPr>
          <a:lstStyle/>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Majority of the applicants have no children, followed by 1 child and 2 children.</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Most of the applicants have 'Secondary/secondary special' as education level, followed by Higher education and incomplete higher education which means many of them are high school dropouts.</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 A large number of applicants are Living in their own House/Apartment. There are a few who are residing with their parents and in Municipal apartments followed by rented apartments.</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 Most of the applicants are laborer, followed by Drivers and sales staff. There are other professions too that have a significant number of applicants.</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5. Most of the applicants are Married followed by single or unmarried.</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6. Most of the applicants fall in the C Category of column status which means that they have paid there debt in the same month they took it. There are significant number of applicants too who have no debts on them so they fall in X category.</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7. almost half the applicants have debts pending which are due for 1-29 days.</a:t>
            </a:r>
          </a:p>
          <a:p>
            <a:pPr marR="0" lvl="0" algn="just" defTabSz="457200" rtl="0" eaLnBrk="1" fontAlgn="auto" latinLnBrk="0" hangingPunct="1">
              <a:lnSpc>
                <a:spcPct val="100000"/>
              </a:lnSpc>
              <a:spcBef>
                <a:spcPct val="20000"/>
              </a:spcBef>
              <a:spcAft>
                <a:spcPts val="600"/>
              </a:spcAft>
              <a:buClr>
                <a:srgbClr val="30ACEC">
                  <a:lumMod val="75000"/>
                </a:srgbClr>
              </a:buClr>
              <a:buSzPct val="145000"/>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8. There are certain applicants whose debts have been considered as bad debts by the banks.</a:t>
            </a:r>
            <a:endParaRPr kumimoji="0" lang="en-I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IN" sz="3200" dirty="0">
              <a:latin typeface="Arial" panose="020B0604020202020204" pitchFamily="34" charset="0"/>
              <a:cs typeface="Arial" panose="020B0604020202020204" pitchFamily="34" charset="0"/>
            </a:endParaRPr>
          </a:p>
          <a:p>
            <a:pPr marL="0" lvl="0" indent="0" algn="ctr">
              <a:lnSpc>
                <a:spcPts val="6959"/>
              </a:lnSpc>
              <a:spcBef>
                <a:spcPct val="0"/>
              </a:spcBef>
            </a:pPr>
            <a:endParaRPr lang="en-US" sz="2800" u="none"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14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0"/>
            <a:ext cx="18288000" cy="2857500"/>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720075"/>
            <a:ext cx="11049000" cy="179207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6" name="Diagram 5">
            <a:extLst>
              <a:ext uri="{FF2B5EF4-FFF2-40B4-BE49-F238E27FC236}">
                <a16:creationId xmlns:a16="http://schemas.microsoft.com/office/drawing/2014/main" id="{C020F8DA-2920-8066-387A-8C40A88AA327}"/>
              </a:ext>
            </a:extLst>
          </p:cNvPr>
          <p:cNvGraphicFramePr/>
          <p:nvPr>
            <p:extLst>
              <p:ext uri="{D42A27DB-BD31-4B8C-83A1-F6EECF244321}">
                <p14:modId xmlns:p14="http://schemas.microsoft.com/office/powerpoint/2010/main" val="2948004440"/>
              </p:ext>
            </p:extLst>
          </p:nvPr>
        </p:nvGraphicFramePr>
        <p:xfrm>
          <a:off x="2917240" y="3445017"/>
          <a:ext cx="12475160" cy="718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69CBD70D-8A94-779F-E76D-D6FD70FA3B94}"/>
              </a:ext>
            </a:extLst>
          </p:cNvPr>
          <p:cNvSpPr txBox="1"/>
          <p:nvPr/>
        </p:nvSpPr>
        <p:spPr>
          <a:xfrm>
            <a:off x="620873" y="932870"/>
            <a:ext cx="10646359" cy="1200329"/>
          </a:xfrm>
          <a:prstGeom prst="rect">
            <a:avLst/>
          </a:prstGeom>
          <a:noFill/>
        </p:spPr>
        <p:txBody>
          <a:bodyPr wrap="square" rtlCol="0">
            <a:spAutoFit/>
          </a:bodyPr>
          <a:lstStyle/>
          <a:p>
            <a:r>
              <a:rPr lang="en-IN" sz="7200" dirty="0">
                <a:latin typeface="Elephant" panose="02020904090505020303" pitchFamily="18" charset="0"/>
                <a:cs typeface="Arial" panose="020B0604020202020204" pitchFamily="34" charset="0"/>
              </a:rPr>
              <a:t>Bivariate Analysis</a:t>
            </a:r>
          </a:p>
        </p:txBody>
      </p:sp>
      <p:pic>
        <p:nvPicPr>
          <p:cNvPr id="5" name="Content Placeholder 6">
            <a:extLst>
              <a:ext uri="{FF2B5EF4-FFF2-40B4-BE49-F238E27FC236}">
                <a16:creationId xmlns:a16="http://schemas.microsoft.com/office/drawing/2014/main" id="{872F04D6-6557-12DB-853B-8418A01E755B}"/>
              </a:ext>
            </a:extLst>
          </p:cNvPr>
          <p:cNvPicPr>
            <a:picLocks noChangeAspect="1"/>
          </p:cNvPicPr>
          <p:nvPr/>
        </p:nvPicPr>
        <p:blipFill rotWithShape="1">
          <a:blip r:embed="rId7">
            <a:extLst>
              <a:ext uri="{28A0092B-C50C-407E-A947-70E740481C1C}">
                <a14:useLocalDpi xmlns:a14="http://schemas.microsoft.com/office/drawing/2010/main" val="0"/>
              </a:ext>
            </a:extLst>
          </a:blip>
          <a:srcRect l="27157" t="18597" r="27617" b="29466"/>
          <a:stretch/>
        </p:blipFill>
        <p:spPr>
          <a:xfrm>
            <a:off x="2175975" y="3040087"/>
            <a:ext cx="10287000" cy="664510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446669B-D75C-F202-5A42-02E6D9911F6F}"/>
              </a:ext>
            </a:extLst>
          </p:cNvPr>
          <p:cNvSpPr txBox="1"/>
          <p:nvPr/>
        </p:nvSpPr>
        <p:spPr>
          <a:xfrm>
            <a:off x="14935200" y="9209782"/>
            <a:ext cx="3896568" cy="1323439"/>
          </a:xfrm>
          <a:prstGeom prst="rect">
            <a:avLst/>
          </a:prstGeom>
          <a:noFill/>
        </p:spPr>
        <p:txBody>
          <a:bodyPr wrap="square" rtlCol="0">
            <a:spAutoFit/>
          </a:bodyPr>
          <a:lstStyle/>
          <a:p>
            <a:r>
              <a:rPr lang="en-US" sz="4000" b="1" dirty="0"/>
              <a:t>Inferences </a:t>
            </a:r>
            <a:r>
              <a:rPr lang="en-US" sz="4000" b="1" dirty="0">
                <a:sym typeface="Wingdings" panose="05000000000000000000" pitchFamily="2" charset="2"/>
              </a:rPr>
              <a:t></a:t>
            </a:r>
            <a:endParaRPr lang="en-IN" sz="4000" b="1" dirty="0"/>
          </a:p>
          <a:p>
            <a:endParaRPr lang="en-IN" sz="4000" dirty="0"/>
          </a:p>
        </p:txBody>
      </p:sp>
    </p:spTree>
    <p:extLst>
      <p:ext uri="{BB962C8B-B14F-4D97-AF65-F5344CB8AC3E}">
        <p14:creationId xmlns:p14="http://schemas.microsoft.com/office/powerpoint/2010/main" val="3206959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7"/>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990600" y="1384517"/>
            <a:ext cx="14229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Elephant" panose="02020904090505020303" pitchFamily="18" charset="0"/>
              </a:rPr>
              <a:t>Inferences for </a:t>
            </a:r>
            <a:r>
              <a:rPr lang="en-US" sz="6000" dirty="0">
                <a:solidFill>
                  <a:srgbClr val="FFFFFF"/>
                </a:solidFill>
                <a:latin typeface="Elephant" panose="02020904090505020303" pitchFamily="18" charset="0"/>
              </a:rPr>
              <a:t>B</a:t>
            </a:r>
            <a:r>
              <a:rPr lang="en-US" sz="6000" u="none" dirty="0">
                <a:solidFill>
                  <a:srgbClr val="FFFFFF"/>
                </a:solidFill>
                <a:latin typeface="Elephant" panose="02020904090505020303" pitchFamily="18" charset="0"/>
              </a:rPr>
              <a:t>ivariate Analysis</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762000" y="3270898"/>
            <a:ext cx="16687800" cy="6829883"/>
          </a:xfrm>
          <a:prstGeom prst="rect">
            <a:avLst/>
          </a:prstGeom>
          <a:noFill/>
        </p:spPr>
        <p:txBody>
          <a:bodyPr wrap="square" rtlCol="0">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Almost every application has been marked as not risky but there are some application of applicants who have no children but are married and their education level is Secondary schooling.</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These Users live in their own House/Apartment.</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Those whose applications are marked as risky come from various professions. Few of them are Managers, Laborer, Core staff and Drivers. There are applicants from other profession too but they are negligible.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Those who fall in category 5 of the column status, their applications are marked as risky which means that status is an important feature in determining whether the credit card application will be approved or not.</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There are almost negligible application received in 3 and 4 category of status column.</a:t>
            </a:r>
          </a:p>
          <a:p>
            <a:endParaRPr lang="en-IN" sz="3600" b="1" dirty="0"/>
          </a:p>
          <a:p>
            <a:pPr marL="0" lvl="0" indent="0" algn="ctr">
              <a:lnSpc>
                <a:spcPts val="6959"/>
              </a:lnSpc>
              <a:spcBef>
                <a:spcPct val="0"/>
              </a:spcBef>
            </a:pPr>
            <a:endParaRPr lang="en-US" sz="3200" b="1" u="none"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9629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046553" y="0"/>
            <a:ext cx="15241447"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0" y="723900"/>
            <a:ext cx="13182600" cy="7162800"/>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sp>
        <p:nvSpPr>
          <p:cNvPr id="8" name="TextBox 7">
            <a:extLst>
              <a:ext uri="{FF2B5EF4-FFF2-40B4-BE49-F238E27FC236}">
                <a16:creationId xmlns:a16="http://schemas.microsoft.com/office/drawing/2014/main" id="{93600B88-69F0-A469-9355-0B32841398A8}"/>
              </a:ext>
            </a:extLst>
          </p:cNvPr>
          <p:cNvSpPr txBox="1"/>
          <p:nvPr/>
        </p:nvSpPr>
        <p:spPr>
          <a:xfrm>
            <a:off x="205482" y="1177898"/>
            <a:ext cx="8709918" cy="1015663"/>
          </a:xfrm>
          <a:prstGeom prst="rect">
            <a:avLst/>
          </a:prstGeom>
          <a:noFill/>
        </p:spPr>
        <p:txBody>
          <a:bodyPr wrap="square" rtlCol="0">
            <a:spAutoFit/>
          </a:bodyPr>
          <a:lstStyle/>
          <a:p>
            <a:r>
              <a:rPr lang="en-IN" sz="6000" dirty="0">
                <a:latin typeface="Elephant" panose="02020904090505020303" pitchFamily="18" charset="0"/>
                <a:cs typeface="Arial" panose="020B0604020202020204" pitchFamily="34" charset="0"/>
              </a:rPr>
              <a:t>Outliers Treatment</a:t>
            </a:r>
          </a:p>
        </p:txBody>
      </p:sp>
      <p:pic>
        <p:nvPicPr>
          <p:cNvPr id="10" name="Content Placeholder 4">
            <a:extLst>
              <a:ext uri="{FF2B5EF4-FFF2-40B4-BE49-F238E27FC236}">
                <a16:creationId xmlns:a16="http://schemas.microsoft.com/office/drawing/2014/main" id="{D8B4AE12-0A53-BAA5-CC08-FA2DA7ED7309}"/>
              </a:ext>
            </a:extLst>
          </p:cNvPr>
          <p:cNvPicPr>
            <a:picLocks noChangeAspect="1"/>
          </p:cNvPicPr>
          <p:nvPr/>
        </p:nvPicPr>
        <p:blipFill rotWithShape="1">
          <a:blip r:embed="rId2">
            <a:extLst>
              <a:ext uri="{28A0092B-C50C-407E-A947-70E740481C1C}">
                <a14:useLocalDpi xmlns:a14="http://schemas.microsoft.com/office/drawing/2010/main" val="0"/>
              </a:ext>
            </a:extLst>
          </a:blip>
          <a:srcRect l="27161" t="35291" r="26809" b="13144"/>
          <a:stretch/>
        </p:blipFill>
        <p:spPr>
          <a:xfrm>
            <a:off x="10989047" y="583508"/>
            <a:ext cx="6678900" cy="410279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3F5A407-D576-8A8F-B9E3-033680ADDF2E}"/>
              </a:ext>
            </a:extLst>
          </p:cNvPr>
          <p:cNvPicPr>
            <a:picLocks noChangeAspect="1"/>
          </p:cNvPicPr>
          <p:nvPr/>
        </p:nvPicPr>
        <p:blipFill rotWithShape="1">
          <a:blip r:embed="rId3">
            <a:extLst>
              <a:ext uri="{28A0092B-C50C-407E-A947-70E740481C1C}">
                <a14:useLocalDpi xmlns:a14="http://schemas.microsoft.com/office/drawing/2010/main" val="0"/>
              </a:ext>
            </a:extLst>
          </a:blip>
          <a:srcRect l="28469" t="35782" r="27985" b="12109"/>
          <a:stretch/>
        </p:blipFill>
        <p:spPr>
          <a:xfrm>
            <a:off x="10989047" y="5143500"/>
            <a:ext cx="6678900" cy="449564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5398AB8-0F26-190B-BC89-3B04DAAD45B2}"/>
              </a:ext>
            </a:extLst>
          </p:cNvPr>
          <p:cNvSpPr txBox="1"/>
          <p:nvPr/>
        </p:nvSpPr>
        <p:spPr>
          <a:xfrm>
            <a:off x="3532156" y="4285343"/>
            <a:ext cx="6522719" cy="2642390"/>
          </a:xfrm>
          <a:prstGeom prst="rect">
            <a:avLst/>
          </a:prstGeom>
          <a:noFill/>
        </p:spPr>
        <p:txBody>
          <a:bodyPr wrap="square" rtlCol="0">
            <a:spAutoFit/>
          </a:bodyPr>
          <a:lstStyle/>
          <a:p>
            <a:pPr lvl="0">
              <a:lnSpc>
                <a:spcPct val="107000"/>
              </a:lnSpc>
              <a:spcAft>
                <a:spcPts val="800"/>
              </a:spcAft>
              <a:tabLst>
                <a:tab pos="457200" algn="l"/>
              </a:tabLs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There are outliers in the dataset.</a:t>
            </a:r>
          </a:p>
          <a:p>
            <a:pPr lvl="0">
              <a:lnSpc>
                <a:spcPct val="107000"/>
              </a:lnSpc>
              <a:spcAft>
                <a:spcPts val="800"/>
              </a:spcAft>
              <a:tabLst>
                <a:tab pos="457200" algn="l"/>
              </a:tabLs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We treated outliers using IQR. </a:t>
            </a:r>
          </a:p>
          <a:p>
            <a:pPr lvl="0">
              <a:lnSpc>
                <a:spcPct val="107000"/>
              </a:lnSpc>
              <a:spcAft>
                <a:spcPts val="800"/>
              </a:spcAft>
              <a:tabLst>
                <a:tab pos="457200" algn="l"/>
              </a:tabLs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can be seen in the image that the outliers are reduced.</a:t>
            </a:r>
            <a:endParaRPr lang="en-IN"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672CE43-1590-F178-39F5-CDF9B9291977}"/>
              </a:ext>
            </a:extLst>
          </p:cNvPr>
          <p:cNvSpPr txBox="1"/>
          <p:nvPr/>
        </p:nvSpPr>
        <p:spPr>
          <a:xfrm>
            <a:off x="13450747" y="-29810"/>
            <a:ext cx="3581400" cy="707886"/>
          </a:xfrm>
          <a:prstGeom prst="rect">
            <a:avLst/>
          </a:prstGeom>
          <a:noFill/>
        </p:spPr>
        <p:txBody>
          <a:bodyPr wrap="square" rtlCol="0">
            <a:spAutoFit/>
          </a:bodyPr>
          <a:lstStyle/>
          <a:p>
            <a:r>
              <a:rPr lang="en-US" sz="4000" b="1" dirty="0">
                <a:solidFill>
                  <a:schemeClr val="bg1"/>
                </a:solidFill>
              </a:rPr>
              <a:t>Before</a:t>
            </a:r>
            <a:endParaRPr lang="en-IN" sz="4000" b="1" dirty="0">
              <a:solidFill>
                <a:schemeClr val="bg1"/>
              </a:solidFill>
            </a:endParaRPr>
          </a:p>
        </p:txBody>
      </p:sp>
      <p:sp>
        <p:nvSpPr>
          <p:cNvPr id="9" name="TextBox 8">
            <a:extLst>
              <a:ext uri="{FF2B5EF4-FFF2-40B4-BE49-F238E27FC236}">
                <a16:creationId xmlns:a16="http://schemas.microsoft.com/office/drawing/2014/main" id="{41F0A8C4-F047-4064-43D1-F8F51806876F}"/>
              </a:ext>
            </a:extLst>
          </p:cNvPr>
          <p:cNvSpPr txBox="1"/>
          <p:nvPr/>
        </p:nvSpPr>
        <p:spPr>
          <a:xfrm>
            <a:off x="13792200" y="9639141"/>
            <a:ext cx="4276266" cy="646331"/>
          </a:xfrm>
          <a:prstGeom prst="rect">
            <a:avLst/>
          </a:prstGeom>
          <a:noFill/>
        </p:spPr>
        <p:txBody>
          <a:bodyPr wrap="square" rtlCol="0">
            <a:spAutoFit/>
          </a:bodyPr>
          <a:lstStyle/>
          <a:p>
            <a:r>
              <a:rPr lang="en-US" sz="3600" b="1" dirty="0">
                <a:solidFill>
                  <a:schemeClr val="bg1"/>
                </a:solidFill>
              </a:rPr>
              <a:t>After</a:t>
            </a:r>
            <a:endParaRPr lang="en-IN" sz="3600" b="1" dirty="0">
              <a:solidFill>
                <a:schemeClr val="bg1"/>
              </a:solidFill>
            </a:endParaRPr>
          </a:p>
        </p:txBody>
      </p:sp>
    </p:spTree>
    <p:extLst>
      <p:ext uri="{BB962C8B-B14F-4D97-AF65-F5344CB8AC3E}">
        <p14:creationId xmlns:p14="http://schemas.microsoft.com/office/powerpoint/2010/main" val="293943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8993"/>
            <a:ext cx="18288000" cy="1697293"/>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1763927" y="299196"/>
            <a:ext cx="14229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Elephant" panose="02020904090505020303" pitchFamily="18" charset="0"/>
              </a:rPr>
              <a:t>Before Balancing the Data</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7" name="Picture 6">
            <a:extLst>
              <a:ext uri="{FF2B5EF4-FFF2-40B4-BE49-F238E27FC236}">
                <a16:creationId xmlns:a16="http://schemas.microsoft.com/office/drawing/2014/main" id="{D056A176-986F-5F79-E5DC-330FBCDDD645}"/>
              </a:ext>
            </a:extLst>
          </p:cNvPr>
          <p:cNvPicPr>
            <a:picLocks noChangeAspect="1"/>
          </p:cNvPicPr>
          <p:nvPr/>
        </p:nvPicPr>
        <p:blipFill rotWithShape="1">
          <a:blip r:embed="rId2">
            <a:extLst>
              <a:ext uri="{28A0092B-C50C-407E-A947-70E740481C1C}">
                <a14:useLocalDpi xmlns:a14="http://schemas.microsoft.com/office/drawing/2010/main" val="0"/>
              </a:ext>
            </a:extLst>
          </a:blip>
          <a:srcRect l="14587" t="52778" r="39064" b="11114"/>
          <a:stretch/>
        </p:blipFill>
        <p:spPr>
          <a:xfrm>
            <a:off x="5029200" y="1908465"/>
            <a:ext cx="6781800" cy="2971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DA88FB4-9C08-FD12-5258-EBEE4BDB065D}"/>
              </a:ext>
            </a:extLst>
          </p:cNvPr>
          <p:cNvPicPr>
            <a:picLocks noChangeAspect="1"/>
          </p:cNvPicPr>
          <p:nvPr/>
        </p:nvPicPr>
        <p:blipFill rotWithShape="1">
          <a:blip r:embed="rId3">
            <a:extLst>
              <a:ext uri="{28A0092B-C50C-407E-A947-70E740481C1C}">
                <a14:useLocalDpi xmlns:a14="http://schemas.microsoft.com/office/drawing/2010/main" val="0"/>
              </a:ext>
            </a:extLst>
          </a:blip>
          <a:srcRect l="18231" t="58926" r="58779" b="16968"/>
          <a:stretch/>
        </p:blipFill>
        <p:spPr>
          <a:xfrm>
            <a:off x="243347" y="1868226"/>
            <a:ext cx="4312669" cy="297180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4C94387-2DCD-3D7D-3F82-55C4184BFABA}"/>
              </a:ext>
            </a:extLst>
          </p:cNvPr>
          <p:cNvPicPr>
            <a:picLocks noChangeAspect="1"/>
          </p:cNvPicPr>
          <p:nvPr/>
        </p:nvPicPr>
        <p:blipFill rotWithShape="1">
          <a:blip r:embed="rId4">
            <a:extLst>
              <a:ext uri="{28A0092B-C50C-407E-A947-70E740481C1C}">
                <a14:useLocalDpi xmlns:a14="http://schemas.microsoft.com/office/drawing/2010/main" val="0"/>
              </a:ext>
            </a:extLst>
          </a:blip>
          <a:srcRect l="16669" t="54629" r="42188" b="11114"/>
          <a:stretch/>
        </p:blipFill>
        <p:spPr>
          <a:xfrm>
            <a:off x="12056808" y="1862695"/>
            <a:ext cx="6019800" cy="2982861"/>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F3E3C17-7339-4B81-6FD2-DAD6CE804879}"/>
              </a:ext>
            </a:extLst>
          </p:cNvPr>
          <p:cNvPicPr>
            <a:picLocks noChangeAspect="1"/>
          </p:cNvPicPr>
          <p:nvPr/>
        </p:nvPicPr>
        <p:blipFill rotWithShape="1">
          <a:blip r:embed="rId5">
            <a:extLst>
              <a:ext uri="{28A0092B-C50C-407E-A947-70E740481C1C}">
                <a14:useLocalDpi xmlns:a14="http://schemas.microsoft.com/office/drawing/2010/main" val="0"/>
              </a:ext>
            </a:extLst>
          </a:blip>
          <a:srcRect l="16830" t="42593" r="42028" b="21298"/>
          <a:stretch/>
        </p:blipFill>
        <p:spPr>
          <a:xfrm>
            <a:off x="243347" y="6210300"/>
            <a:ext cx="6019800" cy="297180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9D4827C-E7FA-A4C4-0AAB-FBAA27D0D3EC}"/>
              </a:ext>
            </a:extLst>
          </p:cNvPr>
          <p:cNvPicPr>
            <a:picLocks noChangeAspect="1"/>
          </p:cNvPicPr>
          <p:nvPr/>
        </p:nvPicPr>
        <p:blipFill rotWithShape="1">
          <a:blip r:embed="rId6">
            <a:extLst>
              <a:ext uri="{28A0092B-C50C-407E-A947-70E740481C1C}">
                <a14:useLocalDpi xmlns:a14="http://schemas.microsoft.com/office/drawing/2010/main" val="0"/>
              </a:ext>
            </a:extLst>
          </a:blip>
          <a:srcRect l="16669" t="44445" r="51563" b="21298"/>
          <a:stretch/>
        </p:blipFill>
        <p:spPr>
          <a:xfrm>
            <a:off x="6819900" y="6211529"/>
            <a:ext cx="5204955" cy="2980403"/>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C0F6DF4-8058-A53E-910E-7813E44346F5}"/>
              </a:ext>
            </a:extLst>
          </p:cNvPr>
          <p:cNvPicPr>
            <a:picLocks noChangeAspect="1"/>
          </p:cNvPicPr>
          <p:nvPr/>
        </p:nvPicPr>
        <p:blipFill rotWithShape="1">
          <a:blip r:embed="rId7">
            <a:extLst>
              <a:ext uri="{28A0092B-C50C-407E-A947-70E740481C1C}">
                <a14:useLocalDpi xmlns:a14="http://schemas.microsoft.com/office/drawing/2010/main" val="0"/>
              </a:ext>
            </a:extLst>
          </a:blip>
          <a:srcRect l="18231" t="45156" r="50001" b="14818"/>
          <a:stretch/>
        </p:blipFill>
        <p:spPr>
          <a:xfrm>
            <a:off x="12361608" y="6201697"/>
            <a:ext cx="5410199" cy="2980403"/>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757B4553-E736-31BB-79DC-1869B5427BF7}"/>
              </a:ext>
            </a:extLst>
          </p:cNvPr>
          <p:cNvSpPr txBox="1"/>
          <p:nvPr/>
        </p:nvSpPr>
        <p:spPr>
          <a:xfrm>
            <a:off x="365015" y="5069952"/>
            <a:ext cx="17406791" cy="461665"/>
          </a:xfrm>
          <a:prstGeom prst="rect">
            <a:avLst/>
          </a:prstGeom>
          <a:noFill/>
        </p:spPr>
        <p:txBody>
          <a:bodyPr wrap="square" rtlCol="0">
            <a:spAutoFit/>
          </a:bodyPr>
          <a:lstStyle/>
          <a:p>
            <a:r>
              <a:rPr lang="en-IN" sz="2400" b="1" dirty="0"/>
              <a:t>Data Shape of Imbalanced data                                              Base Model                                                                           Decision Tree       </a:t>
            </a:r>
          </a:p>
        </p:txBody>
      </p:sp>
      <p:sp>
        <p:nvSpPr>
          <p:cNvPr id="25" name="TextBox 24">
            <a:extLst>
              <a:ext uri="{FF2B5EF4-FFF2-40B4-BE49-F238E27FC236}">
                <a16:creationId xmlns:a16="http://schemas.microsoft.com/office/drawing/2014/main" id="{773B53E5-E4AD-9468-2CAD-84600084071B}"/>
              </a:ext>
            </a:extLst>
          </p:cNvPr>
          <p:cNvSpPr txBox="1"/>
          <p:nvPr/>
        </p:nvSpPr>
        <p:spPr>
          <a:xfrm flipH="1">
            <a:off x="365014" y="9406235"/>
            <a:ext cx="17922981" cy="461665"/>
          </a:xfrm>
          <a:prstGeom prst="rect">
            <a:avLst/>
          </a:prstGeom>
          <a:noFill/>
        </p:spPr>
        <p:txBody>
          <a:bodyPr wrap="square" rtlCol="0">
            <a:spAutoFit/>
          </a:bodyPr>
          <a:lstStyle/>
          <a:p>
            <a:r>
              <a:rPr lang="en-IN" sz="2400" b="1" dirty="0"/>
              <a:t>Random Forest                                                                                      </a:t>
            </a:r>
            <a:r>
              <a:rPr lang="en-IN" sz="2400" b="1" dirty="0" err="1"/>
              <a:t>XGBoost</a:t>
            </a:r>
            <a:r>
              <a:rPr lang="en-IN" sz="2400" b="1" dirty="0"/>
              <a:t>                                      Applying 100% SMOTE for equal ratio of 1s and 0s</a:t>
            </a:r>
          </a:p>
        </p:txBody>
      </p:sp>
    </p:spTree>
    <p:extLst>
      <p:ext uri="{BB962C8B-B14F-4D97-AF65-F5344CB8AC3E}">
        <p14:creationId xmlns:p14="http://schemas.microsoft.com/office/powerpoint/2010/main" val="3976509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814" y="-457200"/>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2895600" y="267947"/>
            <a:ext cx="14229385" cy="1795363"/>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Hyperparameter Tuning on Imbalanced Data</a:t>
            </a:r>
          </a:p>
        </p:txBody>
      </p:sp>
      <p:grpSp>
        <p:nvGrpSpPr>
          <p:cNvPr id="30" name="Group 30"/>
          <p:cNvGrpSpPr/>
          <p:nvPr/>
        </p:nvGrpSpPr>
        <p:grpSpPr>
          <a:xfrm>
            <a:off x="-85214" y="1089722"/>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5">
            <a:extLst>
              <a:ext uri="{FF2B5EF4-FFF2-40B4-BE49-F238E27FC236}">
                <a16:creationId xmlns:a16="http://schemas.microsoft.com/office/drawing/2014/main" id="{8741D35D-8479-A82B-1ED3-5D5518E80F3F}"/>
              </a:ext>
            </a:extLst>
          </p:cNvPr>
          <p:cNvSpPr txBox="1"/>
          <p:nvPr/>
        </p:nvSpPr>
        <p:spPr>
          <a:xfrm>
            <a:off x="1143000" y="3385374"/>
            <a:ext cx="16840200" cy="5114221"/>
          </a:xfrm>
          <a:prstGeom prst="rect">
            <a:avLst/>
          </a:prstGeom>
          <a:noFill/>
        </p:spPr>
        <p:txBody>
          <a:bodyPr wrap="square" rtlCol="0">
            <a:spAutoFit/>
          </a:bodyPr>
          <a:lstStyle/>
          <a:p>
            <a:pPr fontAlgn="t">
              <a:lnSpc>
                <a:spcPts val="1650"/>
              </a:lnSpc>
              <a:spcAft>
                <a:spcPts val="600"/>
              </a:spcAft>
            </a:pPr>
            <a:r>
              <a:rPr lang="en-IN" sz="3200" b="1" dirty="0">
                <a:effectLst/>
                <a:latin typeface="Arial" panose="020B0604020202020204" pitchFamily="34" charset="0"/>
                <a:ea typeface="Times New Roman" panose="02020603050405020304" pitchFamily="18" charset="0"/>
                <a:cs typeface="Arial" panose="020B0604020202020204" pitchFamily="34" charset="0"/>
              </a:rPr>
              <a:t>RANDOMIZED SEARCH CV-</a:t>
            </a:r>
          </a:p>
          <a:p>
            <a:pPr fontAlgn="t">
              <a:lnSpc>
                <a:spcPts val="1650"/>
              </a:lnSpc>
              <a:spcAft>
                <a:spcPts val="600"/>
              </a:spcAft>
            </a:pPr>
            <a:endParaRPr lang="en-IN" sz="3200" b="1" dirty="0">
              <a:effectLst/>
              <a:latin typeface="Arial" panose="020B0604020202020204" pitchFamily="34" charset="0"/>
              <a:ea typeface="Times New Roman" panose="02020603050405020304" pitchFamily="18" charset="0"/>
              <a:cs typeface="Arial" panose="020B0604020202020204" pitchFamily="34" charset="0"/>
            </a:endParaRPr>
          </a:p>
          <a:p>
            <a:r>
              <a:rPr lang="en-IN" sz="3200" b="1" dirty="0">
                <a:effectLst/>
                <a:latin typeface="Arial" panose="020B0604020202020204" pitchFamily="34" charset="0"/>
                <a:ea typeface="Times New Roman" panose="02020603050405020304" pitchFamily="18" charset="0"/>
                <a:cs typeface="Arial" panose="020B0604020202020204" pitchFamily="34" charset="0"/>
              </a:rPr>
              <a:t>Randomized search on hyper parameters.</a:t>
            </a:r>
          </a:p>
          <a:p>
            <a:r>
              <a:rPr lang="en-IN" sz="3200" b="1" dirty="0" err="1">
                <a:effectLst/>
                <a:latin typeface="Arial" panose="020B0604020202020204" pitchFamily="34" charset="0"/>
                <a:ea typeface="Times New Roman" panose="02020603050405020304" pitchFamily="18" charset="0"/>
                <a:cs typeface="Arial" panose="020B0604020202020204" pitchFamily="34" charset="0"/>
              </a:rPr>
              <a:t>RandomizedSearchCV</a:t>
            </a:r>
            <a:r>
              <a:rPr lang="en-IN" sz="3200" b="1" dirty="0">
                <a:effectLst/>
                <a:latin typeface="Arial" panose="020B0604020202020204" pitchFamily="34" charset="0"/>
                <a:ea typeface="Times New Roman" panose="02020603050405020304" pitchFamily="18" charset="0"/>
                <a:cs typeface="Arial" panose="020B0604020202020204" pitchFamily="34" charset="0"/>
              </a:rPr>
              <a:t> implements a “fit” and a “score” method. It also implements “</a:t>
            </a:r>
            <a:r>
              <a:rPr lang="en-IN" sz="3200" b="1" dirty="0" err="1">
                <a:effectLst/>
                <a:latin typeface="Arial" panose="020B0604020202020204" pitchFamily="34" charset="0"/>
                <a:ea typeface="Times New Roman" panose="02020603050405020304" pitchFamily="18" charset="0"/>
                <a:cs typeface="Arial" panose="020B0604020202020204" pitchFamily="34" charset="0"/>
              </a:rPr>
              <a:t>score_samples</a:t>
            </a:r>
            <a:r>
              <a:rPr lang="en-IN" sz="3200" b="1" dirty="0">
                <a:effectLst/>
                <a:latin typeface="Arial" panose="020B0604020202020204" pitchFamily="34" charset="0"/>
                <a:ea typeface="Times New Roman" panose="02020603050405020304" pitchFamily="18" charset="0"/>
                <a:cs typeface="Arial" panose="020B0604020202020204" pitchFamily="34" charset="0"/>
              </a:rPr>
              <a:t>”, “predict”, “</a:t>
            </a:r>
            <a:r>
              <a:rPr lang="en-IN" sz="3200" b="1" dirty="0" err="1">
                <a:effectLst/>
                <a:latin typeface="Arial" panose="020B0604020202020204" pitchFamily="34" charset="0"/>
                <a:ea typeface="Times New Roman" panose="02020603050405020304" pitchFamily="18" charset="0"/>
                <a:cs typeface="Arial" panose="020B0604020202020204" pitchFamily="34" charset="0"/>
              </a:rPr>
              <a:t>predict_proba</a:t>
            </a:r>
            <a:r>
              <a:rPr lang="en-IN" sz="3200" b="1" dirty="0">
                <a:effectLst/>
                <a:latin typeface="Arial" panose="020B0604020202020204" pitchFamily="34" charset="0"/>
                <a:ea typeface="Times New Roman" panose="02020603050405020304" pitchFamily="18" charset="0"/>
                <a:cs typeface="Arial" panose="020B0604020202020204" pitchFamily="34" charset="0"/>
              </a:rPr>
              <a:t>”, “</a:t>
            </a:r>
            <a:r>
              <a:rPr lang="en-IN" sz="3200" b="1" dirty="0" err="1">
                <a:effectLst/>
                <a:latin typeface="Arial" panose="020B0604020202020204" pitchFamily="34" charset="0"/>
                <a:ea typeface="Times New Roman" panose="02020603050405020304" pitchFamily="18" charset="0"/>
                <a:cs typeface="Arial" panose="020B0604020202020204" pitchFamily="34" charset="0"/>
              </a:rPr>
              <a:t>decision_function</a:t>
            </a:r>
            <a:r>
              <a:rPr lang="en-IN" sz="3200" b="1" dirty="0">
                <a:effectLst/>
                <a:latin typeface="Arial" panose="020B0604020202020204" pitchFamily="34" charset="0"/>
                <a:ea typeface="Times New Roman" panose="02020603050405020304" pitchFamily="18" charset="0"/>
                <a:cs typeface="Arial" panose="020B0604020202020204" pitchFamily="34" charset="0"/>
              </a:rPr>
              <a:t>”, “transform” and “</a:t>
            </a:r>
            <a:r>
              <a:rPr lang="en-IN" sz="3200" b="1" dirty="0" err="1">
                <a:effectLst/>
                <a:latin typeface="Arial" panose="020B0604020202020204" pitchFamily="34" charset="0"/>
                <a:ea typeface="Times New Roman" panose="02020603050405020304" pitchFamily="18" charset="0"/>
                <a:cs typeface="Arial" panose="020B0604020202020204" pitchFamily="34" charset="0"/>
              </a:rPr>
              <a:t>inverse_transform</a:t>
            </a:r>
            <a:r>
              <a:rPr lang="en-IN" sz="3200" b="1" dirty="0">
                <a:effectLst/>
                <a:latin typeface="Arial" panose="020B0604020202020204" pitchFamily="34" charset="0"/>
                <a:ea typeface="Times New Roman" panose="02020603050405020304" pitchFamily="18" charset="0"/>
                <a:cs typeface="Arial" panose="020B0604020202020204" pitchFamily="34" charset="0"/>
              </a:rPr>
              <a:t>” .</a:t>
            </a:r>
          </a:p>
          <a:p>
            <a:r>
              <a:rPr lang="en-IN" sz="3200" b="1" dirty="0">
                <a:effectLst/>
                <a:latin typeface="Arial" panose="020B0604020202020204" pitchFamily="34" charset="0"/>
                <a:ea typeface="Times New Roman" panose="02020603050405020304" pitchFamily="18" charset="0"/>
                <a:cs typeface="Arial" panose="020B0604020202020204" pitchFamily="34" charset="0"/>
              </a:rPr>
              <a:t>if they are implemented in the estimator </a:t>
            </a:r>
            <a:r>
              <a:rPr lang="en-IN" sz="3200" b="1" dirty="0" err="1">
                <a:effectLst/>
                <a:latin typeface="Arial" panose="020B0604020202020204" pitchFamily="34" charset="0"/>
                <a:ea typeface="Times New Roman" panose="02020603050405020304" pitchFamily="18" charset="0"/>
                <a:cs typeface="Arial" panose="020B0604020202020204" pitchFamily="34" charset="0"/>
              </a:rPr>
              <a:t>used.The</a:t>
            </a:r>
            <a:r>
              <a:rPr lang="en-IN" sz="3200" b="1" dirty="0">
                <a:effectLst/>
                <a:latin typeface="Arial" panose="020B0604020202020204" pitchFamily="34" charset="0"/>
                <a:ea typeface="Times New Roman" panose="02020603050405020304" pitchFamily="18" charset="0"/>
                <a:cs typeface="Arial" panose="020B0604020202020204" pitchFamily="34" charset="0"/>
              </a:rPr>
              <a:t> parameters of the estimator used to apply these methods are optimized by cross-validated search over parameter settings.</a:t>
            </a:r>
          </a:p>
          <a:p>
            <a:endParaRPr lang="en-IN" sz="3200" b="1" dirty="0">
              <a:latin typeface="Arial" panose="020B0604020202020204" pitchFamily="34" charset="0"/>
              <a:ea typeface="Times New Roman" panose="02020603050405020304" pitchFamily="18" charset="0"/>
              <a:cs typeface="Arial" panose="020B0604020202020204" pitchFamily="34" charset="0"/>
            </a:endParaRPr>
          </a:p>
          <a:p>
            <a:r>
              <a:rPr lang="en-US" sz="3200" b="1" dirty="0">
                <a:effectLst/>
                <a:latin typeface="Arial" panose="020B0604020202020204" pitchFamily="34" charset="0"/>
                <a:ea typeface="Times New Roman" panose="02020603050405020304" pitchFamily="18" charset="0"/>
                <a:cs typeface="Arial" panose="020B0604020202020204" pitchFamily="34" charset="0"/>
              </a:rPr>
              <a:t>The f1 score of the model is 78% and the best score comes out to be 99%.</a:t>
            </a:r>
            <a:endParaRPr lang="en-IN" sz="3200" b="1"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35364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7"/>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990600" y="1384517"/>
            <a:ext cx="14229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Some Important Terminologies </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6">
            <a:extLst>
              <a:ext uri="{FF2B5EF4-FFF2-40B4-BE49-F238E27FC236}">
                <a16:creationId xmlns:a16="http://schemas.microsoft.com/office/drawing/2014/main" id="{C41EF6DA-C3EA-CA82-78E0-806208D367BF}"/>
              </a:ext>
            </a:extLst>
          </p:cNvPr>
          <p:cNvSpPr txBox="1"/>
          <p:nvPr/>
        </p:nvSpPr>
        <p:spPr>
          <a:xfrm>
            <a:off x="457200" y="2895895"/>
            <a:ext cx="16764000" cy="7848302"/>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Cohen Kappa Score: </a:t>
            </a:r>
            <a:r>
              <a:rPr lang="en-US" sz="2800" dirty="0">
                <a:latin typeface="Arial" panose="020B0604020202020204" pitchFamily="34" charset="0"/>
                <a:cs typeface="Arial" panose="020B0604020202020204" pitchFamily="34" charset="0"/>
              </a:rPr>
              <a:t>It is a statistic used to measure the agreement between two raters. It can be used to calculate how much agreement is there between raters on a scale from 0-1, with 1 being perfect agreement and 0 being no agreement at all. The higher the score, the more agreement there is between the raters.</a:t>
            </a:r>
          </a:p>
          <a:p>
            <a:pPr algn="just"/>
            <a:endParaRPr lang="en-US" sz="28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Accuracy Score: </a:t>
            </a:r>
            <a:r>
              <a:rPr lang="en-US" sz="2800" dirty="0">
                <a:latin typeface="Arial" panose="020B0604020202020204" pitchFamily="34" charset="0"/>
                <a:cs typeface="Arial" panose="020B0604020202020204" pitchFamily="34" charset="0"/>
              </a:rPr>
              <a:t>Accuracy classification score. In multilabel classification, this function computes subset accuracy: the set of labels predicted for a sample must exactly match the corresponding set of labels in </a:t>
            </a:r>
            <a:r>
              <a:rPr lang="en-US" sz="2800" dirty="0" err="1">
                <a:latin typeface="Arial" panose="020B0604020202020204" pitchFamily="34" charset="0"/>
                <a:cs typeface="Arial" panose="020B0604020202020204" pitchFamily="34" charset="0"/>
              </a:rPr>
              <a:t>y_true</a:t>
            </a:r>
            <a:r>
              <a:rPr lang="en-US" sz="2800" dirty="0">
                <a:latin typeface="Arial" panose="020B0604020202020204" pitchFamily="34" charset="0"/>
                <a:cs typeface="Arial" panose="020B0604020202020204" pitchFamily="34" charset="0"/>
              </a:rPr>
              <a:t>.</a:t>
            </a:r>
          </a:p>
          <a:p>
            <a:pPr algn="just"/>
            <a:endParaRPr lang="en-US" sz="28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F1-Score: </a:t>
            </a:r>
            <a:r>
              <a:rPr lang="en-US" sz="2800" dirty="0">
                <a:latin typeface="Arial" panose="020B0604020202020204" pitchFamily="34" charset="0"/>
                <a:cs typeface="Arial" panose="020B0604020202020204" pitchFamily="34" charset="0"/>
              </a:rPr>
              <a:t>F1 score (F-measure) is an evaluation metric, that is used to express the performance of the machine learning model (or classifier). It gives the combined information about the precision and recall of a model. This means a high F1-score indicates a high value for both recall and precision.</a:t>
            </a:r>
          </a:p>
          <a:p>
            <a:pPr algn="just"/>
            <a:endParaRPr lang="en-US" sz="28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Precision and recall: </a:t>
            </a:r>
            <a:r>
              <a:rPr lang="en-US" sz="2800" dirty="0">
                <a:latin typeface="Arial" panose="020B0604020202020204" pitchFamily="34" charset="0"/>
                <a:cs typeface="Arial" panose="020B0604020202020204" pitchFamily="34" charset="0"/>
              </a:rPr>
              <a:t>Precision and recall are two numbers which together are used to evaluate the performance of classification or information retrieval systems. Precision is defined as the fraction of relevant instances among all retrieved instances. Recall, sometimes referred to as ‘sensitivity, is the fraction of retrieved instances among all relevant instances.</a:t>
            </a:r>
          </a:p>
          <a:p>
            <a:pPr algn="just"/>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76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2947"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8821778" y="1638300"/>
            <a:ext cx="12344400" cy="5775729"/>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sp>
        <p:nvSpPr>
          <p:cNvPr id="9" name="TextBox 9"/>
          <p:cNvSpPr txBox="1"/>
          <p:nvPr/>
        </p:nvSpPr>
        <p:spPr>
          <a:xfrm>
            <a:off x="9110625" y="1957990"/>
            <a:ext cx="7600032" cy="897682"/>
          </a:xfrm>
          <a:prstGeom prst="rect">
            <a:avLst/>
          </a:prstGeom>
        </p:spPr>
        <p:txBody>
          <a:bodyPr lIns="0" tIns="0" rIns="0" bIns="0" rtlCol="0" anchor="t">
            <a:spAutoFit/>
          </a:bodyPr>
          <a:lstStyle/>
          <a:p>
            <a:pPr marL="0" lvl="0" indent="0">
              <a:lnSpc>
                <a:spcPts val="6959"/>
              </a:lnSpc>
              <a:spcBef>
                <a:spcPct val="0"/>
              </a:spcBef>
            </a:pPr>
            <a:r>
              <a:rPr lang="en-US" sz="6000" u="none" dirty="0">
                <a:solidFill>
                  <a:srgbClr val="FFFFFF"/>
                </a:solidFill>
                <a:latin typeface="Elephant" panose="02020904090505020303" pitchFamily="18" charset="0"/>
              </a:rPr>
              <a:t>Problem Statement</a:t>
            </a:r>
          </a:p>
        </p:txBody>
      </p:sp>
      <p:sp>
        <p:nvSpPr>
          <p:cNvPr id="11" name="TextBox 11"/>
          <p:cNvSpPr txBox="1"/>
          <p:nvPr/>
        </p:nvSpPr>
        <p:spPr>
          <a:xfrm>
            <a:off x="8829035" y="3413529"/>
            <a:ext cx="8991600" cy="4712957"/>
          </a:xfrm>
          <a:prstGeom prst="rect">
            <a:avLst/>
          </a:prstGeom>
        </p:spPr>
        <p:txBody>
          <a:bodyPr wrap="square" lIns="0" tIns="0" rIns="0" bIns="0" rtlCol="0" anchor="t">
            <a:spAutoFit/>
          </a:bodyPr>
          <a:lstStyle/>
          <a:p>
            <a:pPr marL="0" indent="0" algn="just">
              <a:buNone/>
            </a:pPr>
            <a:r>
              <a:rPr lang="en-US" sz="4000" b="1" cap="none" dirty="0">
                <a:solidFill>
                  <a:schemeClr val="bg1"/>
                </a:solidFill>
                <a:latin typeface="Arial" panose="020B0604020202020204" pitchFamily="34" charset="0"/>
                <a:cs typeface="Arial" panose="020B0604020202020204" pitchFamily="34" charset="0"/>
              </a:rPr>
              <a:t>The bank wants to predict which of the application received by it will be approved using machine learning models. Based on the past data of applications received, we need to predict the application will be approved or rejected.     </a:t>
            </a:r>
            <a:endParaRPr lang="en-IN" sz="4000" b="1" cap="none" dirty="0">
              <a:solidFill>
                <a:schemeClr val="bg1"/>
              </a:solidFill>
              <a:latin typeface="Arial" panose="020B0604020202020204" pitchFamily="34" charset="0"/>
              <a:cs typeface="Arial" panose="020B0604020202020204" pitchFamily="34" charset="0"/>
            </a:endParaRPr>
          </a:p>
          <a:p>
            <a:pPr marL="0" lvl="0" indent="0" algn="just">
              <a:lnSpc>
                <a:spcPts val="3080"/>
              </a:lnSpc>
              <a:spcBef>
                <a:spcPct val="0"/>
              </a:spcBef>
            </a:pPr>
            <a:endParaRPr lang="en-US" sz="3600" b="1" u="none" dirty="0">
              <a:solidFill>
                <a:schemeClr val="bg1"/>
              </a:solidFill>
              <a:latin typeface="Noto Sans"/>
            </a:endParaRPr>
          </a:p>
        </p:txBody>
      </p:sp>
      <p:pic>
        <p:nvPicPr>
          <p:cNvPr id="2" name="Picture 1">
            <a:extLst>
              <a:ext uri="{FF2B5EF4-FFF2-40B4-BE49-F238E27FC236}">
                <a16:creationId xmlns:a16="http://schemas.microsoft.com/office/drawing/2014/main" id="{8D685CED-0294-4222-B3CC-F11D8E5F4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413529"/>
            <a:ext cx="6470713" cy="418268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7"/>
            <a:ext cx="18288000" cy="2317129"/>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3334271" y="410755"/>
            <a:ext cx="14229385" cy="1795363"/>
          </a:xfrm>
          <a:prstGeom prst="rect">
            <a:avLst/>
          </a:prstGeom>
        </p:spPr>
        <p:txBody>
          <a:bodyPr wrap="square" lIns="0" tIns="0" rIns="0" bIns="0" rtlCol="0" anchor="t">
            <a:spAutoFit/>
          </a:bodyPr>
          <a:lstStyle/>
          <a:p>
            <a:pPr marL="0" lvl="0" indent="0" algn="ctr">
              <a:lnSpc>
                <a:spcPts val="6959"/>
              </a:lnSpc>
              <a:spcBef>
                <a:spcPct val="0"/>
              </a:spcBef>
            </a:pPr>
            <a:r>
              <a:rPr lang="en-US" sz="6000" dirty="0">
                <a:solidFill>
                  <a:srgbClr val="FFFFFF"/>
                </a:solidFill>
                <a:latin typeface="Open Sans Bold"/>
              </a:rPr>
              <a:t>F</a:t>
            </a:r>
            <a:r>
              <a:rPr lang="en-US" sz="6000" u="none" dirty="0">
                <a:solidFill>
                  <a:srgbClr val="FFFFFF"/>
                </a:solidFill>
                <a:latin typeface="Open Sans Bold"/>
              </a:rPr>
              <a:t>inal model building with balanced data and hyperparameter tuning</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5">
            <a:extLst>
              <a:ext uri="{FF2B5EF4-FFF2-40B4-BE49-F238E27FC236}">
                <a16:creationId xmlns:a16="http://schemas.microsoft.com/office/drawing/2014/main" id="{010DFE5E-2DF8-3E5B-4752-D3843A1D403D}"/>
              </a:ext>
            </a:extLst>
          </p:cNvPr>
          <p:cNvSpPr txBox="1"/>
          <p:nvPr/>
        </p:nvSpPr>
        <p:spPr>
          <a:xfrm>
            <a:off x="628239" y="6815795"/>
            <a:ext cx="5412064" cy="461665"/>
          </a:xfrm>
          <a:prstGeom prst="rect">
            <a:avLst/>
          </a:prstGeom>
          <a:noFill/>
        </p:spPr>
        <p:txBody>
          <a:bodyPr wrap="square" rtlCol="0">
            <a:spAutoFit/>
          </a:bodyPr>
          <a:lstStyle/>
          <a:p>
            <a:r>
              <a:rPr lang="en-IN" sz="2400" b="1" dirty="0"/>
              <a:t>Model performance scoring = F1 score</a:t>
            </a:r>
          </a:p>
        </p:txBody>
      </p:sp>
      <p:sp>
        <p:nvSpPr>
          <p:cNvPr id="17" name="TextBox 16">
            <a:extLst>
              <a:ext uri="{FF2B5EF4-FFF2-40B4-BE49-F238E27FC236}">
                <a16:creationId xmlns:a16="http://schemas.microsoft.com/office/drawing/2014/main" id="{FCAAD05D-C432-1746-4D00-99B38043F063}"/>
              </a:ext>
            </a:extLst>
          </p:cNvPr>
          <p:cNvSpPr txBox="1"/>
          <p:nvPr/>
        </p:nvSpPr>
        <p:spPr>
          <a:xfrm>
            <a:off x="6835609" y="6138095"/>
            <a:ext cx="4167690" cy="461665"/>
          </a:xfrm>
          <a:prstGeom prst="rect">
            <a:avLst/>
          </a:prstGeom>
          <a:noFill/>
        </p:spPr>
        <p:txBody>
          <a:bodyPr wrap="square" rtlCol="0">
            <a:spAutoFit/>
          </a:bodyPr>
          <a:lstStyle/>
          <a:p>
            <a:r>
              <a:rPr lang="en-IN" sz="2400" b="1" dirty="0"/>
              <a:t>Random </a:t>
            </a:r>
            <a:r>
              <a:rPr lang="en-IN" sz="2400" b="1" dirty="0" err="1"/>
              <a:t>oversampler</a:t>
            </a:r>
            <a:r>
              <a:rPr lang="en-IN" sz="2400" b="1" dirty="0"/>
              <a:t> on RFC</a:t>
            </a:r>
          </a:p>
        </p:txBody>
      </p:sp>
      <p:sp>
        <p:nvSpPr>
          <p:cNvPr id="18" name="TextBox 17">
            <a:extLst>
              <a:ext uri="{FF2B5EF4-FFF2-40B4-BE49-F238E27FC236}">
                <a16:creationId xmlns:a16="http://schemas.microsoft.com/office/drawing/2014/main" id="{D1149976-FBEE-FA51-F0DD-C80DC913A525}"/>
              </a:ext>
            </a:extLst>
          </p:cNvPr>
          <p:cNvSpPr txBox="1"/>
          <p:nvPr/>
        </p:nvSpPr>
        <p:spPr>
          <a:xfrm flipH="1">
            <a:off x="14027975" y="5656655"/>
            <a:ext cx="3535681" cy="461665"/>
          </a:xfrm>
          <a:prstGeom prst="rect">
            <a:avLst/>
          </a:prstGeom>
          <a:noFill/>
        </p:spPr>
        <p:txBody>
          <a:bodyPr wrap="square" rtlCol="0">
            <a:spAutoFit/>
          </a:bodyPr>
          <a:lstStyle/>
          <a:p>
            <a:r>
              <a:rPr lang="en-IN" sz="2400" b="1" dirty="0"/>
              <a:t>Final Model </a:t>
            </a:r>
          </a:p>
        </p:txBody>
      </p:sp>
      <p:sp>
        <p:nvSpPr>
          <p:cNvPr id="19" name="TextBox 18">
            <a:extLst>
              <a:ext uri="{FF2B5EF4-FFF2-40B4-BE49-F238E27FC236}">
                <a16:creationId xmlns:a16="http://schemas.microsoft.com/office/drawing/2014/main" id="{D5E7C55F-9746-7570-91F2-9476EB2CF5AE}"/>
              </a:ext>
            </a:extLst>
          </p:cNvPr>
          <p:cNvSpPr txBox="1"/>
          <p:nvPr/>
        </p:nvSpPr>
        <p:spPr>
          <a:xfrm flipH="1">
            <a:off x="12650806" y="9496801"/>
            <a:ext cx="5178127" cy="461665"/>
          </a:xfrm>
          <a:prstGeom prst="rect">
            <a:avLst/>
          </a:prstGeom>
          <a:noFill/>
        </p:spPr>
        <p:txBody>
          <a:bodyPr wrap="square" rtlCol="0">
            <a:spAutoFit/>
          </a:bodyPr>
          <a:lstStyle/>
          <a:p>
            <a:r>
              <a:rPr lang="en-IN" sz="2400" b="1" dirty="0"/>
              <a:t>Final Model with better parameters</a:t>
            </a:r>
          </a:p>
        </p:txBody>
      </p:sp>
      <p:pic>
        <p:nvPicPr>
          <p:cNvPr id="7" name="Picture 6">
            <a:extLst>
              <a:ext uri="{FF2B5EF4-FFF2-40B4-BE49-F238E27FC236}">
                <a16:creationId xmlns:a16="http://schemas.microsoft.com/office/drawing/2014/main" id="{8F1FD0AB-1568-0EA7-3EB5-45F5F4739B57}"/>
              </a:ext>
            </a:extLst>
          </p:cNvPr>
          <p:cNvPicPr>
            <a:picLocks noChangeAspect="1"/>
          </p:cNvPicPr>
          <p:nvPr/>
        </p:nvPicPr>
        <p:blipFill rotWithShape="1">
          <a:blip r:embed="rId2">
            <a:extLst>
              <a:ext uri="{28A0092B-C50C-407E-A947-70E740481C1C}">
                <a14:useLocalDpi xmlns:a14="http://schemas.microsoft.com/office/drawing/2010/main" val="0"/>
              </a:ext>
            </a:extLst>
          </a:blip>
          <a:srcRect l="17388" t="37916" r="43750" b="13891"/>
          <a:stretch/>
        </p:blipFill>
        <p:spPr>
          <a:xfrm>
            <a:off x="-28903" y="2516473"/>
            <a:ext cx="5686152" cy="3966395"/>
          </a:xfrm>
          <a:prstGeom prst="rect">
            <a:avLst/>
          </a:prstGeom>
        </p:spPr>
      </p:pic>
      <p:pic>
        <p:nvPicPr>
          <p:cNvPr id="10" name="Picture 9">
            <a:extLst>
              <a:ext uri="{FF2B5EF4-FFF2-40B4-BE49-F238E27FC236}">
                <a16:creationId xmlns:a16="http://schemas.microsoft.com/office/drawing/2014/main" id="{91F2D438-E3F6-7194-04D6-F45F0CDE9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0" y="6229871"/>
            <a:ext cx="6881696" cy="3266930"/>
          </a:xfrm>
          <a:prstGeom prst="rect">
            <a:avLst/>
          </a:prstGeom>
        </p:spPr>
      </p:pic>
      <p:pic>
        <p:nvPicPr>
          <p:cNvPr id="14" name="Picture 13">
            <a:extLst>
              <a:ext uri="{FF2B5EF4-FFF2-40B4-BE49-F238E27FC236}">
                <a16:creationId xmlns:a16="http://schemas.microsoft.com/office/drawing/2014/main" id="{A0840810-75A5-7509-69C1-060BC2D9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2012" y="2502021"/>
            <a:ext cx="5366728" cy="3225492"/>
          </a:xfrm>
          <a:prstGeom prst="rect">
            <a:avLst/>
          </a:prstGeom>
        </p:spPr>
      </p:pic>
      <p:pic>
        <p:nvPicPr>
          <p:cNvPr id="21" name="Picture 20">
            <a:extLst>
              <a:ext uri="{FF2B5EF4-FFF2-40B4-BE49-F238E27FC236}">
                <a16:creationId xmlns:a16="http://schemas.microsoft.com/office/drawing/2014/main" id="{6503C790-C362-86FF-62EA-FB6F28D74613}"/>
              </a:ext>
            </a:extLst>
          </p:cNvPr>
          <p:cNvPicPr>
            <a:picLocks noChangeAspect="1"/>
          </p:cNvPicPr>
          <p:nvPr/>
        </p:nvPicPr>
        <p:blipFill rotWithShape="1">
          <a:blip r:embed="rId5">
            <a:extLst>
              <a:ext uri="{28A0092B-C50C-407E-A947-70E740481C1C}">
                <a14:useLocalDpi xmlns:a14="http://schemas.microsoft.com/office/drawing/2010/main" val="0"/>
              </a:ext>
            </a:extLst>
          </a:blip>
          <a:srcRect l="16670" t="56235" r="51041" b="14955"/>
          <a:stretch/>
        </p:blipFill>
        <p:spPr>
          <a:xfrm>
            <a:off x="5935989" y="2585087"/>
            <a:ext cx="5872304" cy="2947259"/>
          </a:xfrm>
          <a:prstGeom prst="rect">
            <a:avLst/>
          </a:prstGeom>
        </p:spPr>
      </p:pic>
    </p:spTree>
    <p:extLst>
      <p:ext uri="{BB962C8B-B14F-4D97-AF65-F5344CB8AC3E}">
        <p14:creationId xmlns:p14="http://schemas.microsoft.com/office/powerpoint/2010/main" val="400525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6"/>
            <a:ext cx="18288000" cy="2124996"/>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990600" y="353019"/>
            <a:ext cx="14229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dirty="0">
                <a:solidFill>
                  <a:srgbClr val="FFFFFF"/>
                </a:solidFill>
                <a:latin typeface="Open Sans Bold"/>
              </a:rPr>
              <a:t>M</a:t>
            </a:r>
            <a:r>
              <a:rPr lang="en-US" sz="6000" u="none" dirty="0">
                <a:solidFill>
                  <a:srgbClr val="FFFFFF"/>
                </a:solidFill>
                <a:latin typeface="Open Sans Bold"/>
              </a:rPr>
              <a:t>odels Comparison </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5">
            <a:extLst>
              <a:ext uri="{FF2B5EF4-FFF2-40B4-BE49-F238E27FC236}">
                <a16:creationId xmlns:a16="http://schemas.microsoft.com/office/drawing/2014/main" id="{EF9013C0-4009-8992-77F5-4A0DABC832E8}"/>
              </a:ext>
            </a:extLst>
          </p:cNvPr>
          <p:cNvSpPr txBox="1"/>
          <p:nvPr/>
        </p:nvSpPr>
        <p:spPr>
          <a:xfrm>
            <a:off x="475314" y="2478015"/>
            <a:ext cx="17297400" cy="9574416"/>
          </a:xfrm>
          <a:prstGeom prst="rect">
            <a:avLst/>
          </a:prstGeom>
          <a:noFill/>
        </p:spPr>
        <p:txBody>
          <a:bodyPr wrap="square" rtlCol="0">
            <a:spAutoFit/>
          </a:bodyPr>
          <a:lstStyle/>
          <a:p>
            <a:pPr algn="just">
              <a:spcBef>
                <a:spcPts val="300"/>
              </a:spcBef>
              <a:spcAft>
                <a:spcPts val="800"/>
              </a:spcAft>
            </a:pPr>
            <a:r>
              <a:rPr lang="en-US" sz="2400" b="1" dirty="0">
                <a:effectLst/>
                <a:latin typeface="Arial" panose="020B0604020202020204" pitchFamily="34" charset="0"/>
                <a:ea typeface="Calibri" panose="020F0502020204030204" pitchFamily="34" charset="0"/>
                <a:cs typeface="Arial" panose="020B0604020202020204" pitchFamily="34" charset="0"/>
              </a:rPr>
              <a:t>1. DECISION TREE CLASSIFIER- </a:t>
            </a:r>
            <a:endParaRPr lang="en-IN" sz="2400" b="1" dirty="0">
              <a:effectLst/>
              <a:latin typeface="Arial" panose="020B0604020202020204" pitchFamily="34" charset="0"/>
              <a:ea typeface="Calibri" panose="020F0502020204030204" pitchFamily="34" charset="0"/>
              <a:cs typeface="Arial" panose="020B0604020202020204" pitchFamily="34" charset="0"/>
            </a:endParaRPr>
          </a:p>
          <a:p>
            <a:pPr lvl="0" algn="just">
              <a:spcBef>
                <a:spcPts val="300"/>
              </a:spcBef>
              <a:spcAft>
                <a:spcPts val="800"/>
              </a:spcAft>
              <a:buSzPts val="1000"/>
              <a:tabLst>
                <a:tab pos="457200" algn="l"/>
              </a:tabLst>
            </a:pPr>
            <a:r>
              <a:rPr lang="en-IN" sz="2400" dirty="0">
                <a:effectLst/>
                <a:latin typeface="Arial" panose="020B0604020202020204" pitchFamily="34" charset="0"/>
                <a:ea typeface="Times New Roman" panose="02020603050405020304" pitchFamily="18" charset="0"/>
                <a:cs typeface="Arial" panose="020B0604020202020204" pitchFamily="34" charset="0"/>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r>
              <a:rPr lang="en-IN" sz="2400" b="1" dirty="0">
                <a:effectLst/>
                <a:latin typeface="Arial" panose="020B0604020202020204" pitchFamily="34" charset="0"/>
                <a:ea typeface="Times New Roman" panose="02020603050405020304" pitchFamily="18" charset="0"/>
                <a:cs typeface="Arial" panose="020B0604020202020204" pitchFamily="34" charset="0"/>
              </a:rPr>
              <a:t>The accuracy is 99% in Decision Tree Modelling.</a:t>
            </a:r>
          </a:p>
          <a:p>
            <a:endParaRPr lang="en-IN" sz="2400" b="1" dirty="0">
              <a:latin typeface="Arial" panose="020B0604020202020204" pitchFamily="34" charset="0"/>
              <a:ea typeface="Times New Roman" panose="02020603050405020304" pitchFamily="18" charset="0"/>
              <a:cs typeface="Arial" panose="020B0604020202020204" pitchFamily="34" charset="0"/>
            </a:endParaRPr>
          </a:p>
          <a:p>
            <a:r>
              <a:rPr lang="en-IN" sz="2400" b="1" dirty="0">
                <a:effectLst/>
                <a:latin typeface="Arial" panose="020B0604020202020204" pitchFamily="34" charset="0"/>
                <a:ea typeface="Times New Roman" panose="02020603050405020304" pitchFamily="18" charset="0"/>
                <a:cs typeface="Arial" panose="020B0604020202020204" pitchFamily="34" charset="0"/>
              </a:rPr>
              <a:t>2. Random Forest Classifier-</a:t>
            </a:r>
          </a:p>
          <a:p>
            <a:r>
              <a:rPr lang="en-IN" sz="2400" dirty="0">
                <a:effectLst/>
                <a:latin typeface="Arial" panose="020B0604020202020204" pitchFamily="34" charset="0"/>
                <a:ea typeface="Times New Roman" panose="02020603050405020304" pitchFamily="18" charset="0"/>
                <a:cs typeface="Arial" panose="020B0604020202020204" pitchFamily="34" charset="0"/>
              </a:rPr>
              <a:t>Random forest classifier creates a set of decision trees from randomly selected subset of training set. It then aggregates the votes from different decision trees to decide the final class of the test object. In Laymen’s term, So finally, it predicts based on the majority of votes from each of the decision trees made.</a:t>
            </a:r>
          </a:p>
          <a:p>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r>
              <a:rPr lang="en-IN" sz="2400" b="1" dirty="0">
                <a:effectLst/>
                <a:latin typeface="Arial" panose="020B0604020202020204" pitchFamily="34" charset="0"/>
                <a:ea typeface="Times New Roman" panose="02020603050405020304" pitchFamily="18" charset="0"/>
                <a:cs typeface="Arial" panose="020B0604020202020204" pitchFamily="34" charset="0"/>
              </a:rPr>
              <a:t>The accuracy in this model is 98%.</a:t>
            </a:r>
          </a:p>
          <a:p>
            <a:endParaRPr lang="en-IN" sz="2400" b="1" dirty="0">
              <a:latin typeface="Arial" panose="020B0604020202020204" pitchFamily="34" charset="0"/>
              <a:ea typeface="Times New Roman" panose="02020603050405020304" pitchFamily="18" charset="0"/>
              <a:cs typeface="Arial" panose="020B0604020202020204" pitchFamily="34" charset="0"/>
            </a:endParaRPr>
          </a:p>
          <a:p>
            <a:pPr fontAlgn="t">
              <a:spcAft>
                <a:spcPts val="600"/>
              </a:spcAft>
            </a:pPr>
            <a:r>
              <a:rPr lang="en-IN" sz="2400" b="1" dirty="0">
                <a:effectLst/>
                <a:latin typeface="Arial" panose="020B0604020202020204" pitchFamily="34" charset="0"/>
                <a:ea typeface="Times New Roman" panose="02020603050405020304" pitchFamily="18" charset="0"/>
                <a:cs typeface="Arial" panose="020B0604020202020204" pitchFamily="34" charset="0"/>
              </a:rPr>
              <a:t>3. XGB CLASSIFIER-</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lvl="0" fontAlgn="t">
              <a:spcAft>
                <a:spcPts val="600"/>
              </a:spcAft>
              <a:buSzPts val="1000"/>
              <a:tabLst>
                <a:tab pos="457200" algn="l"/>
              </a:tabLst>
            </a:pPr>
            <a:r>
              <a:rPr lang="en-IN" sz="2400" dirty="0">
                <a:effectLst/>
                <a:latin typeface="Arial" panose="020B0604020202020204" pitchFamily="34" charset="0"/>
                <a:ea typeface="Times New Roman" panose="02020603050405020304" pitchFamily="18" charset="0"/>
                <a:cs typeface="Arial" panose="020B0604020202020204" pitchFamily="34" charset="0"/>
              </a:rPr>
              <a:t>Classification Example with </a:t>
            </a:r>
            <a:r>
              <a:rPr lang="en-IN" sz="2400" dirty="0" err="1">
                <a:effectLst/>
                <a:latin typeface="Arial" panose="020B0604020202020204" pitchFamily="34" charset="0"/>
                <a:ea typeface="Times New Roman" panose="02020603050405020304" pitchFamily="18" charset="0"/>
                <a:cs typeface="Arial" panose="020B0604020202020204" pitchFamily="34" charset="0"/>
              </a:rPr>
              <a:t>XGBClassifier</a:t>
            </a:r>
            <a:r>
              <a:rPr lang="en-IN" sz="2400" dirty="0">
                <a:effectLst/>
                <a:latin typeface="Arial" panose="020B0604020202020204" pitchFamily="34" charset="0"/>
                <a:ea typeface="Times New Roman" panose="02020603050405020304" pitchFamily="18" charset="0"/>
                <a:cs typeface="Arial" panose="020B0604020202020204" pitchFamily="34" charset="0"/>
              </a:rPr>
              <a:t> in Python. The </a:t>
            </a:r>
            <a:r>
              <a:rPr lang="en-IN" sz="2400" dirty="0" err="1">
                <a:effectLst/>
                <a:latin typeface="Arial" panose="020B0604020202020204" pitchFamily="34" charset="0"/>
                <a:ea typeface="Times New Roman" panose="02020603050405020304" pitchFamily="18" charset="0"/>
                <a:cs typeface="Arial" panose="020B0604020202020204" pitchFamily="34" charset="0"/>
              </a:rPr>
              <a:t>XGBoost</a:t>
            </a:r>
            <a:r>
              <a:rPr lang="en-IN" sz="2400" dirty="0">
                <a:effectLst/>
                <a:latin typeface="Arial" panose="020B0604020202020204" pitchFamily="34" charset="0"/>
                <a:ea typeface="Times New Roman" panose="02020603050405020304" pitchFamily="18" charset="0"/>
                <a:cs typeface="Arial" panose="020B0604020202020204" pitchFamily="34" charset="0"/>
              </a:rPr>
              <a:t> stands for </a:t>
            </a:r>
            <a:r>
              <a:rPr lang="en-IN" sz="2400" dirty="0" err="1">
                <a:effectLst/>
                <a:latin typeface="Arial" panose="020B0604020202020204" pitchFamily="34" charset="0"/>
                <a:ea typeface="Times New Roman" panose="02020603050405020304" pitchFamily="18" charset="0"/>
                <a:cs typeface="Arial" panose="020B0604020202020204" pitchFamily="34" charset="0"/>
              </a:rPr>
              <a:t>eXtreme</a:t>
            </a:r>
            <a:r>
              <a:rPr lang="en-IN" sz="2400" dirty="0">
                <a:effectLst/>
                <a:latin typeface="Arial" panose="020B0604020202020204" pitchFamily="34" charset="0"/>
                <a:ea typeface="Times New Roman" panose="02020603050405020304" pitchFamily="18" charset="0"/>
                <a:cs typeface="Arial" panose="020B0604020202020204" pitchFamily="34" charset="0"/>
              </a:rPr>
              <a:t> Gradient Boosting, which is a boosting algorithm based on gradient boosted decision trees algorithm. </a:t>
            </a:r>
            <a:r>
              <a:rPr lang="en-IN" sz="2400" dirty="0" err="1">
                <a:effectLst/>
                <a:latin typeface="Arial" panose="020B0604020202020204" pitchFamily="34" charset="0"/>
                <a:ea typeface="Times New Roman" panose="02020603050405020304" pitchFamily="18" charset="0"/>
                <a:cs typeface="Arial" panose="020B0604020202020204" pitchFamily="34" charset="0"/>
              </a:rPr>
              <a:t>XGBoost</a:t>
            </a:r>
            <a:r>
              <a:rPr lang="en-IN" sz="2400" dirty="0">
                <a:effectLst/>
                <a:latin typeface="Arial" panose="020B0604020202020204" pitchFamily="34" charset="0"/>
                <a:ea typeface="Times New Roman" panose="02020603050405020304" pitchFamily="18" charset="0"/>
                <a:cs typeface="Arial" panose="020B0604020202020204" pitchFamily="34" charset="0"/>
              </a:rPr>
              <a:t> applies a better regularization technique to reduce overfitting, and it is one of the differences from the gradient boosting.</a:t>
            </a:r>
          </a:p>
          <a:p>
            <a:pPr lvl="0" fontAlgn="t">
              <a:lnSpc>
                <a:spcPts val="1650"/>
              </a:lnSpc>
              <a:spcAft>
                <a:spcPts val="600"/>
              </a:spcAft>
              <a:buSzPts val="1000"/>
              <a:tabLst>
                <a:tab pos="457200" algn="l"/>
              </a:tabLs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fontAlgn="t">
              <a:lnSpc>
                <a:spcPts val="1650"/>
              </a:lnSpc>
              <a:spcAft>
                <a:spcPts val="600"/>
              </a:spcAft>
            </a:pPr>
            <a:r>
              <a:rPr lang="en-IN" sz="2400" b="1" dirty="0">
                <a:effectLst/>
                <a:latin typeface="Arial" panose="020B0604020202020204" pitchFamily="34" charset="0"/>
                <a:ea typeface="Times New Roman" panose="02020603050405020304" pitchFamily="18" charset="0"/>
                <a:cs typeface="Arial" panose="020B0604020202020204" pitchFamily="34" charset="0"/>
              </a:rPr>
              <a:t>The accuracy with XGB Classifier is 99.8%.</a:t>
            </a:r>
          </a:p>
          <a:p>
            <a:endParaRPr lang="en-IN" sz="2400" b="1" dirty="0">
              <a:effectLst/>
              <a:latin typeface="Arial" panose="020B0604020202020204" pitchFamily="34" charset="0"/>
              <a:ea typeface="Times New Roman" panose="02020603050405020304" pitchFamily="18" charset="0"/>
              <a:cs typeface="Arial" panose="020B0604020202020204" pitchFamily="34" charset="0"/>
            </a:endParaRPr>
          </a:p>
          <a:p>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endParaRPr lang="en-IN" sz="2400" b="1" dirty="0">
              <a:effectLst/>
              <a:latin typeface="Arial" panose="020B0604020202020204" pitchFamily="34" charset="0"/>
              <a:ea typeface="Times New Roman" panose="02020603050405020304" pitchFamily="18" charset="0"/>
              <a:cs typeface="Arial" panose="020B0604020202020204" pitchFamily="34" charset="0"/>
            </a:endParaRPr>
          </a:p>
          <a:p>
            <a:endParaRPr lang="en-IN" sz="2400" b="1" dirty="0">
              <a:latin typeface="Arial" panose="020B0604020202020204" pitchFamily="34" charset="0"/>
              <a:ea typeface="Calibri" panose="020F0502020204030204" pitchFamily="34" charset="0"/>
              <a:cs typeface="Arial" panose="020B0604020202020204" pitchFamily="34" charset="0"/>
            </a:endParaRPr>
          </a:p>
          <a:p>
            <a:endParaRPr lang="en-IN" sz="2400" b="1" dirty="0">
              <a:effectLst/>
              <a:latin typeface="Arial" panose="020B0604020202020204" pitchFamily="34" charset="0"/>
              <a:ea typeface="Calibri" panose="020F050202020403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756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1498"/>
          <a:stretch>
            <a:fillRect/>
          </a:stretch>
        </p:blipFill>
        <p:spPr>
          <a:xfrm>
            <a:off x="0" y="0"/>
            <a:ext cx="8024017" cy="10287000"/>
          </a:xfrm>
          <a:prstGeom prst="rect">
            <a:avLst/>
          </a:prstGeom>
        </p:spPr>
      </p:pic>
      <p:grpSp>
        <p:nvGrpSpPr>
          <p:cNvPr id="3" name="Group 3"/>
          <p:cNvGrpSpPr/>
          <p:nvPr/>
        </p:nvGrpSpPr>
        <p:grpSpPr>
          <a:xfrm>
            <a:off x="0" y="0"/>
            <a:ext cx="8024017" cy="10287000"/>
            <a:chOff x="0" y="0"/>
            <a:chExt cx="2113321" cy="2709333"/>
          </a:xfrm>
        </p:grpSpPr>
        <p:sp>
          <p:nvSpPr>
            <p:cNvPr id="4" name="Freeform 4"/>
            <p:cNvSpPr/>
            <p:nvPr/>
          </p:nvSpPr>
          <p:spPr>
            <a:xfrm>
              <a:off x="0" y="0"/>
              <a:ext cx="2113321" cy="2709333"/>
            </a:xfrm>
            <a:custGeom>
              <a:avLst/>
              <a:gdLst/>
              <a:ahLst/>
              <a:cxnLst/>
              <a:rect l="l" t="t" r="r" b="b"/>
              <a:pathLst>
                <a:path w="2113321" h="2709333">
                  <a:moveTo>
                    <a:pt x="0" y="0"/>
                  </a:moveTo>
                  <a:lnTo>
                    <a:pt x="2113321" y="0"/>
                  </a:lnTo>
                  <a:lnTo>
                    <a:pt x="2113321" y="2709333"/>
                  </a:lnTo>
                  <a:lnTo>
                    <a:pt x="0" y="2709333"/>
                  </a:lnTo>
                  <a:close/>
                </a:path>
              </a:pathLst>
            </a:custGeom>
            <a:solidFill>
              <a:srgbClr val="004E8E">
                <a:alpha val="24706"/>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914400"/>
            <a:ext cx="8637951" cy="8343900"/>
            <a:chOff x="0" y="0"/>
            <a:chExt cx="2275016" cy="2197570"/>
          </a:xfrm>
        </p:grpSpPr>
        <p:sp>
          <p:nvSpPr>
            <p:cNvPr id="7" name="Freeform 7"/>
            <p:cNvSpPr/>
            <p:nvPr/>
          </p:nvSpPr>
          <p:spPr>
            <a:xfrm>
              <a:off x="0" y="0"/>
              <a:ext cx="2275016" cy="2197570"/>
            </a:xfrm>
            <a:custGeom>
              <a:avLst/>
              <a:gdLst/>
              <a:ahLst/>
              <a:cxnLst/>
              <a:rect l="l" t="t" r="r" b="b"/>
              <a:pathLst>
                <a:path w="2275016" h="2197570">
                  <a:moveTo>
                    <a:pt x="0" y="0"/>
                  </a:moveTo>
                  <a:lnTo>
                    <a:pt x="2275016" y="0"/>
                  </a:lnTo>
                  <a:lnTo>
                    <a:pt x="2275016" y="2197570"/>
                  </a:lnTo>
                  <a:lnTo>
                    <a:pt x="0" y="2197570"/>
                  </a:lnTo>
                  <a:close/>
                </a:path>
              </a:pathLst>
            </a:custGeom>
            <a:solidFill>
              <a:srgbClr val="004E8E">
                <a:alpha val="8470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9" name="Group 9"/>
          <p:cNvGrpSpPr/>
          <p:nvPr/>
        </p:nvGrpSpPr>
        <p:grpSpPr>
          <a:xfrm>
            <a:off x="0" y="9258300"/>
            <a:ext cx="3572101" cy="515722"/>
            <a:chOff x="0" y="0"/>
            <a:chExt cx="940800" cy="135828"/>
          </a:xfrm>
        </p:grpSpPr>
        <p:sp>
          <p:nvSpPr>
            <p:cNvPr id="10" name="Freeform 10"/>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5" name="TextBox 35"/>
          <p:cNvSpPr txBox="1"/>
          <p:nvPr/>
        </p:nvSpPr>
        <p:spPr>
          <a:xfrm>
            <a:off x="9041830" y="1519956"/>
            <a:ext cx="8941369" cy="6894195"/>
          </a:xfrm>
          <a:prstGeom prst="rect">
            <a:avLst/>
          </a:prstGeom>
        </p:spPr>
        <p:txBody>
          <a:bodyPr wrap="square" lIns="0" tIns="0" rIns="0" bIns="0" rtlCol="0" anchor="t">
            <a:spAutoFit/>
          </a:bodyPr>
          <a:lstStyle/>
          <a:p>
            <a:pPr algn="just">
              <a:spcBef>
                <a:spcPct val="0"/>
              </a:spcBef>
            </a:pPr>
            <a:r>
              <a:rPr lang="en-IN" sz="3600" dirty="0">
                <a:effectLst/>
                <a:latin typeface="Arial" panose="020B0604020202020204" pitchFamily="34" charset="0"/>
                <a:ea typeface="Times New Roman" panose="02020603050405020304" pitchFamily="18" charset="0"/>
                <a:cs typeface="Arial" panose="020B0604020202020204" pitchFamily="34" charset="0"/>
              </a:rPr>
              <a:t>Gradient Boosting is improvised to make it Extreme. </a:t>
            </a:r>
            <a:r>
              <a:rPr lang="en-IN" sz="3600" dirty="0" err="1">
                <a:effectLst/>
                <a:latin typeface="Arial" panose="020B0604020202020204" pitchFamily="34" charset="0"/>
                <a:ea typeface="Times New Roman" panose="02020603050405020304" pitchFamily="18" charset="0"/>
                <a:cs typeface="Arial" panose="020B0604020202020204" pitchFamily="34" charset="0"/>
              </a:rPr>
              <a:t>XGBoost</a:t>
            </a:r>
            <a:r>
              <a:rPr lang="en-IN" sz="3600" dirty="0">
                <a:effectLst/>
                <a:latin typeface="Arial" panose="020B0604020202020204" pitchFamily="34" charset="0"/>
                <a:ea typeface="Times New Roman" panose="02020603050405020304" pitchFamily="18" charset="0"/>
                <a:cs typeface="Arial" panose="020B0604020202020204" pitchFamily="34" charset="0"/>
              </a:rPr>
              <a:t> is a tree based ensemble machine learning algorithm which is a scalable machine learning system for tree boosting. </a:t>
            </a:r>
            <a:r>
              <a:rPr lang="en-IN" sz="3600" dirty="0" err="1">
                <a:effectLst/>
                <a:latin typeface="Arial" panose="020B0604020202020204" pitchFamily="34" charset="0"/>
                <a:ea typeface="Times New Roman" panose="02020603050405020304" pitchFamily="18" charset="0"/>
                <a:cs typeface="Arial" panose="020B0604020202020204" pitchFamily="34" charset="0"/>
              </a:rPr>
              <a:t>XGBoost</a:t>
            </a:r>
            <a:r>
              <a:rPr lang="en-IN" sz="3600" dirty="0">
                <a:effectLst/>
                <a:latin typeface="Arial" panose="020B0604020202020204" pitchFamily="34" charset="0"/>
                <a:ea typeface="Times New Roman" panose="02020603050405020304" pitchFamily="18" charset="0"/>
                <a:cs typeface="Arial" panose="020B0604020202020204" pitchFamily="34" charset="0"/>
              </a:rPr>
              <a:t> stands for Extreme Gradient Boosting. It uses more accurate approximations to find the best tree model.</a:t>
            </a:r>
          </a:p>
          <a:p>
            <a:pPr marL="0" lvl="0" indent="0" algn="just">
              <a:spcBef>
                <a:spcPct val="0"/>
              </a:spcBef>
            </a:pPr>
            <a:endParaRPr lang="en-US" sz="4000" u="none" dirty="0">
              <a:latin typeface="Arial" panose="020B0604020202020204" pitchFamily="34" charset="0"/>
              <a:cs typeface="Arial" panose="020B0604020202020204" pitchFamily="34" charset="0"/>
            </a:endParaRPr>
          </a:p>
          <a:p>
            <a:pPr marL="0" lvl="0" indent="0" algn="just">
              <a:spcBef>
                <a:spcPct val="0"/>
              </a:spcBef>
            </a:pPr>
            <a:r>
              <a:rPr lang="en-US" sz="4000" u="none" dirty="0">
                <a:latin typeface="Arial" panose="020B0604020202020204" pitchFamily="34" charset="0"/>
                <a:cs typeface="Arial" panose="020B0604020202020204" pitchFamily="34" charset="0"/>
              </a:rPr>
              <a:t>The accuracy is the highest with the </a:t>
            </a:r>
            <a:r>
              <a:rPr lang="en-US" sz="4000" u="none" dirty="0" err="1">
                <a:latin typeface="Arial" panose="020B0604020202020204" pitchFamily="34" charset="0"/>
                <a:cs typeface="Arial" panose="020B0604020202020204" pitchFamily="34" charset="0"/>
              </a:rPr>
              <a:t>XGBoost</a:t>
            </a:r>
            <a:r>
              <a:rPr lang="en-US" sz="4000" u="none" dirty="0">
                <a:latin typeface="Arial" panose="020B0604020202020204" pitchFamily="34" charset="0"/>
                <a:cs typeface="Arial" panose="020B0604020202020204" pitchFamily="34" charset="0"/>
              </a:rPr>
              <a:t> Classifier Hyper Parameter Tuning Model with 99.8%.</a:t>
            </a:r>
          </a:p>
        </p:txBody>
      </p:sp>
      <p:sp>
        <p:nvSpPr>
          <p:cNvPr id="37" name="TextBox 37"/>
          <p:cNvSpPr txBox="1"/>
          <p:nvPr/>
        </p:nvSpPr>
        <p:spPr>
          <a:xfrm>
            <a:off x="631170" y="2632771"/>
            <a:ext cx="7375609" cy="3539430"/>
          </a:xfrm>
          <a:prstGeom prst="rect">
            <a:avLst/>
          </a:prstGeom>
        </p:spPr>
        <p:txBody>
          <a:bodyPr wrap="square" lIns="0" tIns="0" rIns="0" bIns="0" rtlCol="0" anchor="t">
            <a:spAutoFit/>
          </a:bodyPr>
          <a:lstStyle/>
          <a:p>
            <a:r>
              <a:rPr lang="en-US" sz="11500" dirty="0">
                <a:solidFill>
                  <a:srgbClr val="FFFFFF"/>
                </a:solidFill>
                <a:latin typeface="Open Sans Bold"/>
              </a:rPr>
              <a:t>Why </a:t>
            </a:r>
            <a:r>
              <a:rPr lang="en-US" sz="11500" dirty="0" err="1">
                <a:solidFill>
                  <a:srgbClr val="FFFFFF"/>
                </a:solidFill>
                <a:latin typeface="Open Sans Bold"/>
              </a:rPr>
              <a:t>XGBoost</a:t>
            </a:r>
            <a:r>
              <a:rPr lang="en-US" sz="11500" dirty="0">
                <a:solidFill>
                  <a:srgbClr val="FFFFFF"/>
                </a:solidFill>
                <a:latin typeface="Open Sans Bold"/>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814" y="0"/>
            <a:ext cx="18288000" cy="2695167"/>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3221433" y="1052687"/>
            <a:ext cx="7162800" cy="994759"/>
          </a:xfrm>
          <a:prstGeom prst="rect">
            <a:avLst/>
          </a:prstGeom>
        </p:spPr>
        <p:txBody>
          <a:bodyPr wrap="square" lIns="0" tIns="0" rIns="0" bIns="0" rtlCol="0" anchor="t">
            <a:spAutoFit/>
          </a:bodyPr>
          <a:lstStyle/>
          <a:p>
            <a:pPr marL="0" lvl="0" indent="0" algn="ctr">
              <a:lnSpc>
                <a:spcPts val="6959"/>
              </a:lnSpc>
              <a:spcBef>
                <a:spcPct val="0"/>
              </a:spcBef>
            </a:pPr>
            <a:r>
              <a:rPr lang="en-US" sz="8800" u="none" dirty="0">
                <a:solidFill>
                  <a:srgbClr val="FFFFFF"/>
                </a:solidFill>
                <a:latin typeface="Elephant" panose="02020904090505020303" pitchFamily="18" charset="0"/>
              </a:rPr>
              <a:t>Conclusion </a:t>
            </a:r>
          </a:p>
        </p:txBody>
      </p:sp>
      <p:grpSp>
        <p:nvGrpSpPr>
          <p:cNvPr id="30" name="Group 30"/>
          <p:cNvGrpSpPr/>
          <p:nvPr/>
        </p:nvGrpSpPr>
        <p:grpSpPr>
          <a:xfrm>
            <a:off x="-59814" y="1089722"/>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6">
            <a:extLst>
              <a:ext uri="{FF2B5EF4-FFF2-40B4-BE49-F238E27FC236}">
                <a16:creationId xmlns:a16="http://schemas.microsoft.com/office/drawing/2014/main" id="{55314847-14A6-95A9-AD4E-13624C111CFC}"/>
              </a:ext>
            </a:extLst>
          </p:cNvPr>
          <p:cNvSpPr txBox="1"/>
          <p:nvPr/>
        </p:nvSpPr>
        <p:spPr>
          <a:xfrm>
            <a:off x="1219200" y="3298660"/>
            <a:ext cx="14787014" cy="3416320"/>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After implementing the hyperparameter tuning on </a:t>
            </a:r>
            <a:r>
              <a:rPr lang="en-US" sz="3600" dirty="0" err="1">
                <a:latin typeface="Arial" panose="020B0604020202020204" pitchFamily="34" charset="0"/>
                <a:cs typeface="Arial" panose="020B0604020202020204" pitchFamily="34" charset="0"/>
              </a:rPr>
              <a:t>XGboost</a:t>
            </a:r>
            <a:r>
              <a:rPr lang="en-US" sz="3600" dirty="0">
                <a:latin typeface="Arial" panose="020B0604020202020204" pitchFamily="34" charset="0"/>
                <a:cs typeface="Arial" panose="020B0604020202020204" pitchFamily="34" charset="0"/>
              </a:rPr>
              <a:t> we </a:t>
            </a:r>
            <a:r>
              <a:rPr lang="en-US" sz="3600" dirty="0" err="1">
                <a:latin typeface="Arial" panose="020B0604020202020204" pitchFamily="34" charset="0"/>
                <a:cs typeface="Arial" panose="020B0604020202020204" pitchFamily="34" charset="0"/>
              </a:rPr>
              <a:t>recevied</a:t>
            </a:r>
            <a:r>
              <a:rPr lang="en-US" sz="3600" dirty="0">
                <a:latin typeface="Arial" panose="020B0604020202020204" pitchFamily="34" charset="0"/>
                <a:cs typeface="Arial" panose="020B0604020202020204" pitchFamily="34" charset="0"/>
              </a:rPr>
              <a:t> highest recall and precision at the same </a:t>
            </a:r>
            <a:r>
              <a:rPr lang="en-US" sz="3600" dirty="0" err="1">
                <a:latin typeface="Arial" panose="020B0604020202020204" pitchFamily="34" charset="0"/>
                <a:cs typeface="Arial" panose="020B0604020202020204" pitchFamily="34" charset="0"/>
              </a:rPr>
              <a:t>time.#we</a:t>
            </a:r>
            <a:r>
              <a:rPr lang="en-US" sz="3600" dirty="0">
                <a:latin typeface="Arial" panose="020B0604020202020204" pitchFamily="34" charset="0"/>
                <a:cs typeface="Arial" panose="020B0604020202020204" pitchFamily="34" charset="0"/>
              </a:rPr>
              <a:t> tried adjusting the threshold but the maximum f1score </a:t>
            </a:r>
            <a:r>
              <a:rPr lang="en-US" sz="3600" dirty="0" err="1">
                <a:latin typeface="Arial" panose="020B0604020202020204" pitchFamily="34" charset="0"/>
                <a:cs typeface="Arial" panose="020B0604020202020204" pitchFamily="34" charset="0"/>
              </a:rPr>
              <a:t>recived</a:t>
            </a:r>
            <a:r>
              <a:rPr lang="en-US" sz="3600" dirty="0">
                <a:latin typeface="Arial" panose="020B0604020202020204" pitchFamily="34" charset="0"/>
                <a:cs typeface="Arial" panose="020B0604020202020204" pitchFamily="34" charset="0"/>
              </a:rPr>
              <a:t> was through </a:t>
            </a:r>
            <a:r>
              <a:rPr lang="en-US" sz="3600" dirty="0" err="1">
                <a:latin typeface="Arial" panose="020B0604020202020204" pitchFamily="34" charset="0"/>
                <a:cs typeface="Arial" panose="020B0604020202020204" pitchFamily="34" charset="0"/>
              </a:rPr>
              <a:t>xgboost</a:t>
            </a:r>
            <a:r>
              <a:rPr lang="en-US" sz="3600" dirty="0">
                <a:latin typeface="Arial" panose="020B0604020202020204" pitchFamily="34" charset="0"/>
                <a:cs typeface="Arial" panose="020B0604020202020204" pitchFamily="34" charset="0"/>
              </a:rPr>
              <a:t>.</a:t>
            </a:r>
          </a:p>
          <a:p>
            <a:r>
              <a:rPr lang="en-US" sz="3600" dirty="0">
                <a:latin typeface="Arial" panose="020B0604020202020204" pitchFamily="34" charset="0"/>
                <a:cs typeface="Arial" panose="020B0604020202020204" pitchFamily="34" charset="0"/>
              </a:rPr>
              <a:t>Again we adjusted the </a:t>
            </a:r>
            <a:r>
              <a:rPr lang="en-US" sz="3600" dirty="0" err="1">
                <a:latin typeface="Arial" panose="020B0604020202020204" pitchFamily="34" charset="0"/>
                <a:cs typeface="Arial" panose="020B0604020202020204" pitchFamily="34" charset="0"/>
              </a:rPr>
              <a:t>hyperparamter</a:t>
            </a:r>
            <a:r>
              <a:rPr lang="en-US" sz="3600" dirty="0">
                <a:latin typeface="Arial" panose="020B0604020202020204" pitchFamily="34" charset="0"/>
                <a:cs typeface="Arial" panose="020B0604020202020204" pitchFamily="34" charset="0"/>
              </a:rPr>
              <a:t> on </a:t>
            </a:r>
            <a:r>
              <a:rPr lang="en-US" sz="3600" dirty="0" err="1">
                <a:latin typeface="Arial" panose="020B0604020202020204" pitchFamily="34" charset="0"/>
                <a:cs typeface="Arial" panose="020B0604020202020204" pitchFamily="34" charset="0"/>
              </a:rPr>
              <a:t>xgboost</a:t>
            </a:r>
            <a:r>
              <a:rPr lang="en-US" sz="3600" dirty="0">
                <a:latin typeface="Arial" panose="020B0604020202020204" pitchFamily="34" charset="0"/>
                <a:cs typeface="Arial" panose="020B0604020202020204" pitchFamily="34" charset="0"/>
              </a:rPr>
              <a:t> to get the trade off point.</a:t>
            </a:r>
          </a:p>
          <a:p>
            <a:endParaRPr lang="en-US"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B3BD8BA-3BBC-91B8-23D9-BEE71B377F91}"/>
              </a:ext>
            </a:extLst>
          </p:cNvPr>
          <p:cNvPicPr>
            <a:picLocks noChangeAspect="1"/>
          </p:cNvPicPr>
          <p:nvPr/>
        </p:nvPicPr>
        <p:blipFill rotWithShape="1">
          <a:blip r:embed="rId2">
            <a:extLst>
              <a:ext uri="{28A0092B-C50C-407E-A947-70E740481C1C}">
                <a14:useLocalDpi xmlns:a14="http://schemas.microsoft.com/office/drawing/2010/main" val="0"/>
              </a:ext>
            </a:extLst>
          </a:blip>
          <a:srcRect b="5509"/>
          <a:stretch/>
        </p:blipFill>
        <p:spPr>
          <a:xfrm>
            <a:off x="11658600" y="6221694"/>
            <a:ext cx="5861902" cy="4085013"/>
          </a:xfrm>
          <a:prstGeom prst="rect">
            <a:avLst/>
          </a:prstGeom>
        </p:spPr>
      </p:pic>
    </p:spTree>
    <p:extLst>
      <p:ext uri="{BB962C8B-B14F-4D97-AF65-F5344CB8AC3E}">
        <p14:creationId xmlns:p14="http://schemas.microsoft.com/office/powerpoint/2010/main" val="226131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2915615" y="1415640"/>
            <a:ext cx="12456770" cy="878205"/>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How to use this presentation</a:t>
            </a:r>
          </a:p>
        </p:txBody>
      </p:sp>
      <p:grpSp>
        <p:nvGrpSpPr>
          <p:cNvPr id="6" name="Group 6"/>
          <p:cNvGrpSpPr/>
          <p:nvPr/>
        </p:nvGrpSpPr>
        <p:grpSpPr>
          <a:xfrm>
            <a:off x="2365007" y="3390900"/>
            <a:ext cx="2261443" cy="1970617"/>
            <a:chOff x="0" y="0"/>
            <a:chExt cx="812800" cy="708273"/>
          </a:xfrm>
        </p:grpSpPr>
        <p:sp>
          <p:nvSpPr>
            <p:cNvPr id="7" name="Freeform 7"/>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8" name="TextBox 8"/>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37764" y="3794026"/>
            <a:ext cx="915930" cy="1182538"/>
          </a:xfrm>
          <a:prstGeom prst="rect">
            <a:avLst/>
          </a:prstGeom>
        </p:spPr>
      </p:pic>
      <p:grpSp>
        <p:nvGrpSpPr>
          <p:cNvPr id="10" name="Group 10"/>
          <p:cNvGrpSpPr/>
          <p:nvPr/>
        </p:nvGrpSpPr>
        <p:grpSpPr>
          <a:xfrm>
            <a:off x="8013279" y="3390900"/>
            <a:ext cx="2261443" cy="1970617"/>
            <a:chOff x="0" y="0"/>
            <a:chExt cx="812800" cy="708273"/>
          </a:xfrm>
        </p:grpSpPr>
        <p:sp>
          <p:nvSpPr>
            <p:cNvPr id="11" name="Freeform 11"/>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52731" y="3794026"/>
            <a:ext cx="1182538" cy="1182538"/>
          </a:xfrm>
          <a:prstGeom prst="rect">
            <a:avLst/>
          </a:prstGeom>
        </p:spPr>
      </p:pic>
      <p:grpSp>
        <p:nvGrpSpPr>
          <p:cNvPr id="14" name="Group 14"/>
          <p:cNvGrpSpPr/>
          <p:nvPr/>
        </p:nvGrpSpPr>
        <p:grpSpPr>
          <a:xfrm>
            <a:off x="13643783" y="3390900"/>
            <a:ext cx="2261443" cy="1970617"/>
            <a:chOff x="0" y="0"/>
            <a:chExt cx="812800" cy="708273"/>
          </a:xfrm>
        </p:grpSpPr>
        <p:sp>
          <p:nvSpPr>
            <p:cNvPr id="15" name="Freeform 15"/>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59572" y="3911557"/>
            <a:ext cx="1029864" cy="947475"/>
          </a:xfrm>
          <a:prstGeom prst="rect">
            <a:avLst/>
          </a:prstGeom>
        </p:spPr>
      </p:pic>
      <p:grpSp>
        <p:nvGrpSpPr>
          <p:cNvPr id="18" name="Group 18"/>
          <p:cNvGrpSpPr/>
          <p:nvPr/>
        </p:nvGrpSpPr>
        <p:grpSpPr>
          <a:xfrm>
            <a:off x="1952679" y="6022716"/>
            <a:ext cx="3086100" cy="552758"/>
            <a:chOff x="0" y="0"/>
            <a:chExt cx="812800" cy="145582"/>
          </a:xfrm>
        </p:grpSpPr>
        <p:sp>
          <p:nvSpPr>
            <p:cNvPr id="19" name="Freeform 19"/>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0" name="TextBox 20"/>
            <p:cNvSpPr txBox="1"/>
            <p:nvPr/>
          </p:nvSpPr>
          <p:spPr>
            <a:xfrm>
              <a:off x="0" y="0"/>
              <a:ext cx="812800" cy="142671"/>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GOOGLE SLIDES</a:t>
              </a:r>
            </a:p>
          </p:txBody>
        </p:sp>
      </p:grpSp>
      <p:grpSp>
        <p:nvGrpSpPr>
          <p:cNvPr id="21" name="Group 21"/>
          <p:cNvGrpSpPr/>
          <p:nvPr/>
        </p:nvGrpSpPr>
        <p:grpSpPr>
          <a:xfrm>
            <a:off x="7600950" y="6022716"/>
            <a:ext cx="3086100" cy="552758"/>
            <a:chOff x="0" y="0"/>
            <a:chExt cx="812800" cy="145582"/>
          </a:xfrm>
        </p:grpSpPr>
        <p:sp>
          <p:nvSpPr>
            <p:cNvPr id="22" name="Freeform 22"/>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3" name="TextBox 23"/>
            <p:cNvSpPr txBox="1"/>
            <p:nvPr/>
          </p:nvSpPr>
          <p:spPr>
            <a:xfrm>
              <a:off x="0" y="0"/>
              <a:ext cx="812800" cy="142671"/>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POWERPOINT</a:t>
              </a:r>
            </a:p>
          </p:txBody>
        </p:sp>
      </p:grpSp>
      <p:grpSp>
        <p:nvGrpSpPr>
          <p:cNvPr id="24" name="Group 24"/>
          <p:cNvGrpSpPr/>
          <p:nvPr/>
        </p:nvGrpSpPr>
        <p:grpSpPr>
          <a:xfrm>
            <a:off x="13231454" y="6022716"/>
            <a:ext cx="3086100" cy="552758"/>
            <a:chOff x="0" y="0"/>
            <a:chExt cx="812800" cy="145582"/>
          </a:xfrm>
        </p:grpSpPr>
        <p:sp>
          <p:nvSpPr>
            <p:cNvPr id="25" name="Freeform 25"/>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6" name="TextBox 26"/>
            <p:cNvSpPr txBox="1"/>
            <p:nvPr/>
          </p:nvSpPr>
          <p:spPr>
            <a:xfrm>
              <a:off x="0" y="0"/>
              <a:ext cx="812800" cy="142671"/>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CANVA</a:t>
              </a:r>
            </a:p>
          </p:txBody>
        </p:sp>
      </p:grpSp>
      <p:sp>
        <p:nvSpPr>
          <p:cNvPr id="27" name="TextBox 27"/>
          <p:cNvSpPr txBox="1"/>
          <p:nvPr/>
        </p:nvSpPr>
        <p:spPr>
          <a:xfrm>
            <a:off x="7058792" y="6903461"/>
            <a:ext cx="4115762" cy="2223135"/>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Click on the "PowerPoint" button below this presentation preview. </a:t>
            </a:r>
          </a:p>
          <a:p>
            <a:pPr marL="0" lvl="0" indent="0" algn="ctr">
              <a:lnSpc>
                <a:spcPts val="2940"/>
              </a:lnSpc>
              <a:spcBef>
                <a:spcPct val="0"/>
              </a:spcBef>
            </a:pPr>
            <a:r>
              <a:rPr lang="en-US" sz="2100" u="none" dirty="0">
                <a:solidFill>
                  <a:srgbClr val="000000"/>
                </a:solidFill>
                <a:latin typeface="Lato"/>
              </a:rPr>
              <a:t>Start editing your presentation.</a:t>
            </a:r>
          </a:p>
          <a:p>
            <a:pPr marL="0" lvl="0" indent="0" algn="ctr">
              <a:lnSpc>
                <a:spcPts val="2940"/>
              </a:lnSpc>
              <a:spcBef>
                <a:spcPct val="0"/>
              </a:spcBef>
            </a:pPr>
            <a:r>
              <a:rPr lang="en-US" sz="2100" u="none" dirty="0">
                <a:solidFill>
                  <a:srgbClr val="000000"/>
                </a:solidFill>
                <a:latin typeface="Lato"/>
              </a:rPr>
              <a:t>Download and install the fonts used in this presentation as listed on page 21. </a:t>
            </a:r>
          </a:p>
        </p:txBody>
      </p:sp>
      <p:sp>
        <p:nvSpPr>
          <p:cNvPr id="28" name="TextBox 28"/>
          <p:cNvSpPr txBox="1"/>
          <p:nvPr/>
        </p:nvSpPr>
        <p:spPr>
          <a:xfrm>
            <a:off x="1651047" y="6908905"/>
            <a:ext cx="3760423" cy="2223135"/>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Click on the "Google Slides" button below this presentation preview.  Click on "Make a copy." Start editing your presentation. You need to sign in to your Google account.</a:t>
            </a:r>
          </a:p>
        </p:txBody>
      </p:sp>
      <p:sp>
        <p:nvSpPr>
          <p:cNvPr id="29" name="TextBox 29"/>
          <p:cNvSpPr txBox="1"/>
          <p:nvPr/>
        </p:nvSpPr>
        <p:spPr>
          <a:xfrm>
            <a:off x="12876526" y="6903461"/>
            <a:ext cx="3795957" cy="1851660"/>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Click on the "</a:t>
            </a:r>
            <a:r>
              <a:rPr lang="en-US" sz="2100" u="none" dirty="0" err="1">
                <a:solidFill>
                  <a:srgbClr val="000000"/>
                </a:solidFill>
                <a:latin typeface="Lato"/>
              </a:rPr>
              <a:t>Canva</a:t>
            </a:r>
            <a:r>
              <a:rPr lang="en-US" sz="2100" u="none" dirty="0">
                <a:solidFill>
                  <a:srgbClr val="000000"/>
                </a:solidFill>
                <a:latin typeface="Lato"/>
              </a:rPr>
              <a:t>" button under this presentation preview. Start editing your presentation. You need to sign in to your </a:t>
            </a:r>
            <a:r>
              <a:rPr lang="en-US" sz="2100" u="none" dirty="0" err="1">
                <a:solidFill>
                  <a:srgbClr val="000000"/>
                </a:solidFill>
                <a:latin typeface="Lato"/>
              </a:rPr>
              <a:t>Canva</a:t>
            </a:r>
            <a:r>
              <a:rPr lang="en-US" sz="2100" u="none" dirty="0">
                <a:solidFill>
                  <a:srgbClr val="000000"/>
                </a:solidFill>
                <a:latin typeface="Lato"/>
              </a:rPr>
              <a:t> account.</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34" name="Picture 33">
            <a:extLst>
              <a:ext uri="{FF2B5EF4-FFF2-40B4-BE49-F238E27FC236}">
                <a16:creationId xmlns:a16="http://schemas.microsoft.com/office/drawing/2014/main" id="{BD4074E5-30FA-DF7E-A19C-3707AEE050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18288000" cy="10283264"/>
          </a:xfrm>
          <a:prstGeom prst="rect">
            <a:avLst/>
          </a:prstGeom>
        </p:spPr>
      </p:pic>
    </p:spTree>
    <p:extLst>
      <p:ext uri="{BB962C8B-B14F-4D97-AF65-F5344CB8AC3E}">
        <p14:creationId xmlns:p14="http://schemas.microsoft.com/office/powerpoint/2010/main" val="418568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4393"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9524819" y="8561752"/>
            <a:ext cx="5257982" cy="3266927"/>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sp>
        <p:nvSpPr>
          <p:cNvPr id="9" name="TextBox 9"/>
          <p:cNvSpPr txBox="1"/>
          <p:nvPr/>
        </p:nvSpPr>
        <p:spPr>
          <a:xfrm>
            <a:off x="8829035" y="1042253"/>
            <a:ext cx="7553965" cy="1795363"/>
          </a:xfrm>
          <a:prstGeom prst="rect">
            <a:avLst/>
          </a:prstGeom>
        </p:spPr>
        <p:txBody>
          <a:bodyPr wrap="square" lIns="0" tIns="0" rIns="0" bIns="0" rtlCol="0" anchor="t">
            <a:spAutoFit/>
          </a:bodyPr>
          <a:lstStyle/>
          <a:p>
            <a:pPr marL="0" lvl="0" indent="0">
              <a:lnSpc>
                <a:spcPts val="6959"/>
              </a:lnSpc>
              <a:spcBef>
                <a:spcPct val="0"/>
              </a:spcBef>
            </a:pPr>
            <a:r>
              <a:rPr lang="en-US" sz="6000" u="none" dirty="0">
                <a:solidFill>
                  <a:srgbClr val="FFFFFF"/>
                </a:solidFill>
                <a:latin typeface="Elephant" panose="02020904090505020303" pitchFamily="18" charset="0"/>
              </a:rPr>
              <a:t>Why it is a important problem</a:t>
            </a:r>
          </a:p>
        </p:txBody>
      </p:sp>
      <p:sp>
        <p:nvSpPr>
          <p:cNvPr id="11" name="TextBox 11"/>
          <p:cNvSpPr txBox="1"/>
          <p:nvPr/>
        </p:nvSpPr>
        <p:spPr>
          <a:xfrm>
            <a:off x="8829035" y="3413529"/>
            <a:ext cx="8696965" cy="5539978"/>
          </a:xfrm>
          <a:prstGeom prst="rect">
            <a:avLst/>
          </a:prstGeom>
        </p:spPr>
        <p:txBody>
          <a:bodyPr wrap="square" lIns="0" tIns="0" rIns="0" bIns="0" rtlCol="0" anchor="t">
            <a:spAutoFit/>
          </a:bodyPr>
          <a:lstStyle/>
          <a:p>
            <a:pPr marL="0" lvl="0" indent="0" algn="just">
              <a:spcBef>
                <a:spcPct val="0"/>
              </a:spcBef>
            </a:pPr>
            <a:r>
              <a:rPr lang="en-US" sz="4000" b="1" u="none" dirty="0">
                <a:solidFill>
                  <a:schemeClr val="bg1"/>
                </a:solidFill>
                <a:latin typeface="Arial" panose="020B0604020202020204" pitchFamily="34" charset="0"/>
                <a:cs typeface="Arial" panose="020B0604020202020204" pitchFamily="34" charset="0"/>
              </a:rPr>
              <a:t>Studying past data provided by bank of the applicants, understanding the dependency of these features onto prediction of approval of an application by deploying classification machine learning algorithms striving for a higher accuracy in prediction.   </a:t>
            </a:r>
          </a:p>
          <a:p>
            <a:pPr marL="0" lvl="0" indent="0" algn="just">
              <a:spcBef>
                <a:spcPct val="0"/>
              </a:spcBef>
            </a:pPr>
            <a:endParaRPr lang="en-US" sz="4000" b="1" u="none"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B6CF40B-AA11-174D-E629-980399FB9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866900"/>
            <a:ext cx="7359850" cy="4603252"/>
          </a:xfrm>
          <a:prstGeom prst="rect">
            <a:avLst/>
          </a:prstGeom>
          <a:effectLst>
            <a:outerShdw blurRad="50800" dist="50800" dir="5400000" sx="1000" sy="1000" algn="ctr" rotWithShape="0">
              <a:srgbClr val="000000">
                <a:alpha val="87000"/>
              </a:srgbClr>
            </a:outerShdw>
            <a:reflection stA="90000" endPos="33000" dir="5400000" sy="-100000" algn="bl" rotWithShape="0"/>
            <a:softEdge rad="63500"/>
          </a:effectLst>
        </p:spPr>
      </p:pic>
    </p:spTree>
    <p:extLst>
      <p:ext uri="{BB962C8B-B14F-4D97-AF65-F5344CB8AC3E}">
        <p14:creationId xmlns:p14="http://schemas.microsoft.com/office/powerpoint/2010/main" val="285026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2915615" y="141564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Value additions we planned</a:t>
            </a:r>
          </a:p>
        </p:txBody>
      </p:sp>
      <p:grpSp>
        <p:nvGrpSpPr>
          <p:cNvPr id="30" name="Group 30"/>
          <p:cNvGrpSpPr/>
          <p:nvPr/>
        </p:nvGrpSpPr>
        <p:grpSpPr>
          <a:xfrm>
            <a:off x="0" y="455828"/>
            <a:ext cx="3581400"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685800" y="3301239"/>
            <a:ext cx="16459200" cy="4759188"/>
          </a:xfrm>
          <a:prstGeom prst="rect">
            <a:avLst/>
          </a:prstGeom>
          <a:noFill/>
        </p:spPr>
        <p:txBody>
          <a:bodyPr wrap="square" rtlCol="0">
            <a:spAutoFit/>
          </a:bodyPr>
          <a:lstStyle/>
          <a:p>
            <a:pPr marL="0" marR="0" lvl="0" indent="0" algn="just"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By implementing these models (Logistic Regression, Random Forest, Decision tree,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XGBoost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2800" b="1" dirty="0">
                <a:solidFill>
                  <a:prstClr val="black"/>
                </a:solidFill>
                <a:latin typeface="Arial" panose="020B0604020202020204" pitchFamily="34" charset="0"/>
                <a:cs typeface="Arial" panose="020B0604020202020204" pitchFamily="34" charset="0"/>
              </a:rPr>
              <a:t>w</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 will try to balance the recall and precision out of which our major concern is </a:t>
            </a:r>
            <a:r>
              <a:rPr kumimoji="0" lang="en-US" sz="28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recall(Delinquents)</a:t>
            </a:r>
          </a:p>
          <a:p>
            <a:pPr marL="0" marR="0" lvl="0" indent="0" algn="just"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By using our model, Bank would be able to identify between defaulters &amp; non defaulters better before approving the application, which will eventually help them focus on non defaulters </a:t>
            </a:r>
            <a:r>
              <a:rPr lang="en-US" sz="2800" b="1" dirty="0">
                <a:solidFill>
                  <a:prstClr val="black"/>
                </a:solidFill>
                <a:latin typeface="Arial" panose="020B0604020202020204" pitchFamily="34" charset="0"/>
                <a:cs typeface="Arial" panose="020B0604020202020204" pitchFamily="34" charset="0"/>
              </a:rPr>
              <a:t>for </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maximizing the revenue for themselves.</a:t>
            </a:r>
            <a:endParaRPr kumimoji="0" lang="en-IN"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IN" sz="3200" b="1" dirty="0">
              <a:latin typeface="Arial" panose="020B0604020202020204" pitchFamily="34" charset="0"/>
              <a:cs typeface="Arial" panose="020B0604020202020204" pitchFamily="34" charset="0"/>
            </a:endParaRPr>
          </a:p>
          <a:p>
            <a:pPr marL="0" lvl="0" indent="0" algn="ctr">
              <a:lnSpc>
                <a:spcPts val="6959"/>
              </a:lnSpc>
              <a:spcBef>
                <a:spcPct val="0"/>
              </a:spcBef>
            </a:pPr>
            <a:endParaRPr lang="en-US" sz="2800" b="1" u="none" dirty="0">
              <a:solidFill>
                <a:srgbClr val="FFFFFF"/>
              </a:solidFill>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96341F69-5D11-21C3-C5D4-546E392FE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624" y="6633636"/>
            <a:ext cx="7239000" cy="3283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228600" y="1556632"/>
            <a:ext cx="17277385" cy="897682"/>
          </a:xfrm>
          <a:prstGeom prst="rect">
            <a:avLst/>
          </a:prstGeom>
        </p:spPr>
        <p:txBody>
          <a:bodyPr wrap="square" lIns="0" tIns="0" rIns="0" bIns="0" rtlCol="0" anchor="t">
            <a:spAutoFit/>
          </a:bodyPr>
          <a:lstStyle/>
          <a:p>
            <a:pPr marL="0" lvl="0" indent="0" algn="ctr">
              <a:lnSpc>
                <a:spcPts val="6959"/>
              </a:lnSpc>
              <a:spcBef>
                <a:spcPct val="0"/>
              </a:spcBef>
            </a:pPr>
            <a:r>
              <a:rPr lang="en-US" sz="6000" u="none" dirty="0">
                <a:solidFill>
                  <a:srgbClr val="FFFFFF"/>
                </a:solidFill>
                <a:latin typeface="Elephant" panose="02020904090505020303" pitchFamily="18" charset="0"/>
              </a:rPr>
              <a:t>Suggested solution for the defined problem</a:t>
            </a: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457200" y="4279774"/>
            <a:ext cx="9982199" cy="5155257"/>
          </a:xfrm>
          <a:prstGeom prst="rect">
            <a:avLst/>
          </a:prstGeom>
          <a:noFill/>
        </p:spPr>
        <p:txBody>
          <a:bodyPr wrap="square" rtlCol="0">
            <a:spAutoFit/>
          </a:bodyPr>
          <a:lstStyle/>
          <a:p>
            <a:pPr marL="0" marR="0" lvl="0" indent="0" algn="just"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solution here is a Binary Classification based Machine Learning model. It can be implemented by different classification algorithms (like Logistic Regression, Random Forest, Decision tree,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XGBoost</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and so on. Here first we will be performing Data pre-processing step, in which Data Profiling, feature engineering, feature selection, feature scaling, VIF steps are performed and then we are going to build model.</a:t>
            </a:r>
            <a:endParaRPr kumimoji="0" lang="en-IN" sz="3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IN"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6F95B0C-BB14-C65E-5D3D-62F653BB1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3927" y="4010946"/>
            <a:ext cx="7238996" cy="4799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102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455827"/>
            <a:ext cx="9906000" cy="1863097"/>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890064" y="3997757"/>
            <a:ext cx="15588186" cy="5632311"/>
          </a:xfrm>
          <a:prstGeom prst="rect">
            <a:avLst/>
          </a:prstGeom>
          <a:noFill/>
        </p:spPr>
        <p:txBody>
          <a:bodyPr wrap="square" rtlCol="0">
            <a:spAutoFit/>
          </a:bodyPr>
          <a:lstStyle/>
          <a:p>
            <a:pPr marL="0" indent="0" algn="just">
              <a:buNone/>
            </a:pPr>
            <a:r>
              <a:rPr lang="en-US" sz="4000" b="1" dirty="0">
                <a:latin typeface="Inter"/>
              </a:rPr>
              <a:t>C</a:t>
            </a:r>
            <a:r>
              <a:rPr lang="en-US" sz="4000" b="1" i="0" dirty="0">
                <a:effectLst/>
                <a:latin typeface="Inter"/>
              </a:rPr>
              <a:t>redit score cards are a common risk control method in the financial industry. It uses personal information and data submitted by credit card applicants to predict the probability of future defaults </a:t>
            </a:r>
            <a:r>
              <a:rPr lang="en-US" sz="4000" b="1" i="0" dirty="0" err="1">
                <a:effectLst/>
                <a:latin typeface="Inter"/>
              </a:rPr>
              <a:t>i.e</a:t>
            </a:r>
            <a:r>
              <a:rPr lang="en-US" sz="4000" b="1" i="0" dirty="0">
                <a:effectLst/>
                <a:latin typeface="Inter"/>
              </a:rPr>
              <a:t> risky </a:t>
            </a:r>
            <a:r>
              <a:rPr lang="en-US" sz="4000" b="1" dirty="0">
                <a:latin typeface="Inter"/>
              </a:rPr>
              <a:t>or </a:t>
            </a:r>
            <a:r>
              <a:rPr lang="en-US" sz="4000" b="1" i="0" dirty="0">
                <a:effectLst/>
                <a:latin typeface="Inter"/>
              </a:rPr>
              <a:t>less risky. </a:t>
            </a:r>
          </a:p>
          <a:p>
            <a:pPr marL="0" indent="0" algn="just">
              <a:buNone/>
            </a:pPr>
            <a:r>
              <a:rPr lang="en-US" sz="4000" b="1" i="0" dirty="0">
                <a:effectLst/>
                <a:latin typeface="Inter"/>
              </a:rPr>
              <a:t>The bank is able to decide whether to issue a credit card to the applicant. Credit scores can objectively quantify the magnitude of risk.</a:t>
            </a:r>
          </a:p>
          <a:p>
            <a:pPr marL="0" indent="0">
              <a:buNone/>
            </a:pPr>
            <a:r>
              <a:rPr lang="en-US" sz="4000" b="1" dirty="0">
                <a:latin typeface="Inter"/>
              </a:rPr>
              <a:t>Reference : </a:t>
            </a:r>
            <a:r>
              <a:rPr lang="en-US" sz="4000" b="1" dirty="0">
                <a:latin typeface="Inter"/>
                <a:hlinkClick r:id="rId2"/>
              </a:rPr>
              <a:t>https://www.kaggle.com/datasets/laotse/credit-card-approval</a:t>
            </a:r>
            <a:r>
              <a:rPr lang="en-US" sz="4000" b="1" dirty="0">
                <a:latin typeface="Inter"/>
              </a:rPr>
              <a:t> </a:t>
            </a:r>
            <a:endParaRPr lang="en-IN" sz="4000" b="1" dirty="0"/>
          </a:p>
          <a:p>
            <a:endParaRPr lang="en-IN" sz="4000" b="1" dirty="0"/>
          </a:p>
        </p:txBody>
      </p:sp>
      <p:sp>
        <p:nvSpPr>
          <p:cNvPr id="6" name="TextBox 5">
            <a:extLst>
              <a:ext uri="{FF2B5EF4-FFF2-40B4-BE49-F238E27FC236}">
                <a16:creationId xmlns:a16="http://schemas.microsoft.com/office/drawing/2014/main" id="{01B3E5A5-3204-292D-5E70-DC135583D88E}"/>
              </a:ext>
            </a:extLst>
          </p:cNvPr>
          <p:cNvSpPr txBox="1"/>
          <p:nvPr/>
        </p:nvSpPr>
        <p:spPr>
          <a:xfrm flipH="1">
            <a:off x="890064" y="858264"/>
            <a:ext cx="8050531" cy="1754326"/>
          </a:xfrm>
          <a:prstGeom prst="rect">
            <a:avLst/>
          </a:prstGeom>
          <a:noFill/>
        </p:spPr>
        <p:txBody>
          <a:bodyPr wrap="square" rtlCol="0">
            <a:spAutoFit/>
          </a:bodyPr>
          <a:lstStyle/>
          <a:p>
            <a:r>
              <a:rPr lang="en-US" sz="5400" u="none" dirty="0">
                <a:latin typeface="Arial" panose="020B0604020202020204" pitchFamily="34" charset="0"/>
                <a:cs typeface="Arial" panose="020B0604020202020204" pitchFamily="34" charset="0"/>
              </a:rPr>
              <a:t>Data sets considered :</a:t>
            </a:r>
          </a:p>
          <a:p>
            <a:endParaRPr lang="en-IN"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00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2947"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12268200" y="3955242"/>
            <a:ext cx="8545327" cy="5324326"/>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graphicFrame>
        <p:nvGraphicFramePr>
          <p:cNvPr id="8" name="Table 7">
            <a:extLst>
              <a:ext uri="{FF2B5EF4-FFF2-40B4-BE49-F238E27FC236}">
                <a16:creationId xmlns:a16="http://schemas.microsoft.com/office/drawing/2014/main" id="{02E679D4-B3AC-D6D3-7610-FFED351431D1}"/>
              </a:ext>
            </a:extLst>
          </p:cNvPr>
          <p:cNvGraphicFramePr>
            <a:graphicFrameLocks noGrp="1"/>
          </p:cNvGraphicFramePr>
          <p:nvPr>
            <p:extLst>
              <p:ext uri="{D42A27DB-BD31-4B8C-83A1-F6EECF244321}">
                <p14:modId xmlns:p14="http://schemas.microsoft.com/office/powerpoint/2010/main" val="1445191855"/>
              </p:ext>
            </p:extLst>
          </p:nvPr>
        </p:nvGraphicFramePr>
        <p:xfrm>
          <a:off x="37920" y="0"/>
          <a:ext cx="12077880" cy="10287006"/>
        </p:xfrm>
        <a:graphic>
          <a:graphicData uri="http://schemas.openxmlformats.org/drawingml/2006/table">
            <a:tbl>
              <a:tblPr firstRow="1" firstCol="1" bandRow="1">
                <a:tableStyleId>{5C22544A-7EE6-4342-B048-85BDC9FD1C3A}</a:tableStyleId>
              </a:tblPr>
              <a:tblGrid>
                <a:gridCol w="4025960">
                  <a:extLst>
                    <a:ext uri="{9D8B030D-6E8A-4147-A177-3AD203B41FA5}">
                      <a16:colId xmlns:a16="http://schemas.microsoft.com/office/drawing/2014/main" val="147520171"/>
                    </a:ext>
                  </a:extLst>
                </a:gridCol>
                <a:gridCol w="4025960">
                  <a:extLst>
                    <a:ext uri="{9D8B030D-6E8A-4147-A177-3AD203B41FA5}">
                      <a16:colId xmlns:a16="http://schemas.microsoft.com/office/drawing/2014/main" val="378245179"/>
                    </a:ext>
                  </a:extLst>
                </a:gridCol>
                <a:gridCol w="4025960">
                  <a:extLst>
                    <a:ext uri="{9D8B030D-6E8A-4147-A177-3AD203B41FA5}">
                      <a16:colId xmlns:a16="http://schemas.microsoft.com/office/drawing/2014/main" val="3388759316"/>
                    </a:ext>
                  </a:extLst>
                </a:gridCol>
              </a:tblGrid>
              <a:tr h="723555">
                <a:tc>
                  <a:txBody>
                    <a:bodyPr/>
                    <a:lstStyle/>
                    <a:p>
                      <a:pPr>
                        <a:lnSpc>
                          <a:spcPts val="2400"/>
                        </a:lnSpc>
                        <a:spcAft>
                          <a:spcPts val="800"/>
                        </a:spcAft>
                      </a:pPr>
                      <a:r>
                        <a:rPr lang="en-IN" sz="1600">
                          <a:effectLst/>
                        </a:rPr>
                        <a:t>Feature Name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nchor="b"/>
                </a:tc>
                <a:tc>
                  <a:txBody>
                    <a:bodyPr/>
                    <a:lstStyle/>
                    <a:p>
                      <a:pPr>
                        <a:lnSpc>
                          <a:spcPts val="2400"/>
                        </a:lnSpc>
                        <a:spcAft>
                          <a:spcPts val="800"/>
                        </a:spcAft>
                      </a:pPr>
                      <a:r>
                        <a:rPr lang="en-IN" sz="1600">
                          <a:effectLst/>
                        </a:rPr>
                        <a:t>Description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nchor="b"/>
                </a:tc>
                <a:tc>
                  <a:txBody>
                    <a:bodyPr/>
                    <a:lstStyle/>
                    <a:p>
                      <a:pPr>
                        <a:lnSpc>
                          <a:spcPts val="2400"/>
                        </a:lnSpc>
                        <a:spcAft>
                          <a:spcPts val="800"/>
                        </a:spcAft>
                      </a:pPr>
                      <a:r>
                        <a:rPr lang="en-IN" sz="1600">
                          <a:effectLst/>
                        </a:rPr>
                        <a:t>Remarks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nchor="b"/>
                </a:tc>
                <a:extLst>
                  <a:ext uri="{0D108BD9-81ED-4DB2-BD59-A6C34878D82A}">
                    <a16:rowId xmlns:a16="http://schemas.microsoft.com/office/drawing/2014/main" val="990624273"/>
                  </a:ext>
                </a:extLst>
              </a:tr>
              <a:tr h="402098">
                <a:tc>
                  <a:txBody>
                    <a:bodyPr/>
                    <a:lstStyle/>
                    <a:p>
                      <a:pPr>
                        <a:lnSpc>
                          <a:spcPct val="107000"/>
                        </a:lnSpc>
                        <a:spcAft>
                          <a:spcPts val="800"/>
                        </a:spcAft>
                      </a:pPr>
                      <a:r>
                        <a:rPr lang="en-IN" sz="1600">
                          <a:effectLst/>
                        </a:rPr>
                        <a:t>ID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Client Number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545377850"/>
                  </a:ext>
                </a:extLst>
              </a:tr>
              <a:tr h="402098">
                <a:tc>
                  <a:txBody>
                    <a:bodyPr/>
                    <a:lstStyle/>
                    <a:p>
                      <a:pPr>
                        <a:lnSpc>
                          <a:spcPct val="107000"/>
                        </a:lnSpc>
                        <a:spcAft>
                          <a:spcPts val="800"/>
                        </a:spcAft>
                      </a:pPr>
                      <a:r>
                        <a:rPr lang="en-IN" sz="1600" dirty="0">
                          <a:effectLst/>
                        </a:rPr>
                        <a:t>CODE_GENDER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Gender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1475653630"/>
                  </a:ext>
                </a:extLst>
              </a:tr>
              <a:tr h="402098">
                <a:tc>
                  <a:txBody>
                    <a:bodyPr/>
                    <a:lstStyle/>
                    <a:p>
                      <a:pPr>
                        <a:lnSpc>
                          <a:spcPct val="107000"/>
                        </a:lnSpc>
                        <a:spcAft>
                          <a:spcPts val="800"/>
                        </a:spcAft>
                      </a:pPr>
                      <a:r>
                        <a:rPr lang="en-IN" sz="1600">
                          <a:effectLst/>
                        </a:rPr>
                        <a:t>FLAGOWNCAR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 car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4262748113"/>
                  </a:ext>
                </a:extLst>
              </a:tr>
              <a:tr h="402098">
                <a:tc>
                  <a:txBody>
                    <a:bodyPr/>
                    <a:lstStyle/>
                    <a:p>
                      <a:pPr>
                        <a:lnSpc>
                          <a:spcPct val="107000"/>
                        </a:lnSpc>
                        <a:spcAft>
                          <a:spcPts val="800"/>
                        </a:spcAft>
                      </a:pPr>
                      <a:r>
                        <a:rPr lang="en-IN" sz="1600">
                          <a:effectLst/>
                        </a:rPr>
                        <a:t>FLAGOWNREALTY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 property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1377111347"/>
                  </a:ext>
                </a:extLst>
              </a:tr>
              <a:tr h="402098">
                <a:tc>
                  <a:txBody>
                    <a:bodyPr/>
                    <a:lstStyle/>
                    <a:p>
                      <a:pPr>
                        <a:lnSpc>
                          <a:spcPct val="107000"/>
                        </a:lnSpc>
                        <a:spcAft>
                          <a:spcPts val="800"/>
                        </a:spcAft>
                      </a:pPr>
                      <a:r>
                        <a:rPr lang="en-IN" sz="1600">
                          <a:effectLst/>
                        </a:rPr>
                        <a:t>CNT_CHILDREN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Number of Children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2811461407"/>
                  </a:ext>
                </a:extLst>
              </a:tr>
              <a:tr h="402098">
                <a:tc>
                  <a:txBody>
                    <a:bodyPr/>
                    <a:lstStyle/>
                    <a:p>
                      <a:pPr>
                        <a:lnSpc>
                          <a:spcPct val="107000"/>
                        </a:lnSpc>
                        <a:spcAft>
                          <a:spcPts val="800"/>
                        </a:spcAft>
                      </a:pPr>
                      <a:r>
                        <a:rPr lang="en-IN" sz="1600">
                          <a:effectLst/>
                        </a:rPr>
                        <a:t>AMTINCOMETOTAL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Annual Income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4279008508"/>
                  </a:ext>
                </a:extLst>
              </a:tr>
              <a:tr h="402098">
                <a:tc>
                  <a:txBody>
                    <a:bodyPr/>
                    <a:lstStyle/>
                    <a:p>
                      <a:pPr>
                        <a:lnSpc>
                          <a:spcPct val="107000"/>
                        </a:lnSpc>
                        <a:spcAft>
                          <a:spcPts val="800"/>
                        </a:spcAft>
                      </a:pPr>
                      <a:r>
                        <a:rPr lang="en-IN" sz="1600">
                          <a:effectLst/>
                        </a:rPr>
                        <a:t>NAMEEDUCATIONTYPE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Education Level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70541328"/>
                  </a:ext>
                </a:extLst>
              </a:tr>
              <a:tr h="402098">
                <a:tc>
                  <a:txBody>
                    <a:bodyPr/>
                    <a:lstStyle/>
                    <a:p>
                      <a:pPr>
                        <a:lnSpc>
                          <a:spcPct val="107000"/>
                        </a:lnSpc>
                        <a:spcAft>
                          <a:spcPts val="800"/>
                        </a:spcAft>
                      </a:pPr>
                      <a:r>
                        <a:rPr lang="en-IN" sz="1600">
                          <a:effectLst/>
                        </a:rPr>
                        <a:t>NAMEFAMILYSTATUS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Marital Status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250997330"/>
                  </a:ext>
                </a:extLst>
              </a:tr>
              <a:tr h="402098">
                <a:tc>
                  <a:txBody>
                    <a:bodyPr/>
                    <a:lstStyle/>
                    <a:p>
                      <a:pPr>
                        <a:lnSpc>
                          <a:spcPct val="107000"/>
                        </a:lnSpc>
                        <a:spcAft>
                          <a:spcPts val="800"/>
                        </a:spcAft>
                      </a:pPr>
                      <a:r>
                        <a:rPr lang="en-IN" sz="1600">
                          <a:effectLst/>
                        </a:rPr>
                        <a:t>NAMEHOUSINGTYPE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Way of Living</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1367710801"/>
                  </a:ext>
                </a:extLst>
              </a:tr>
              <a:tr h="402098">
                <a:tc>
                  <a:txBody>
                    <a:bodyPr/>
                    <a:lstStyle/>
                    <a:p>
                      <a:pPr>
                        <a:lnSpc>
                          <a:spcPct val="107000"/>
                        </a:lnSpc>
                        <a:spcAft>
                          <a:spcPts val="800"/>
                        </a:spcAft>
                      </a:pPr>
                      <a:r>
                        <a:rPr lang="en-IN" sz="1600">
                          <a:effectLst/>
                        </a:rPr>
                        <a:t>DAYS_BIRTH</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Age in days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106837997"/>
                  </a:ext>
                </a:extLst>
              </a:tr>
              <a:tr h="402098">
                <a:tc>
                  <a:txBody>
                    <a:bodyPr/>
                    <a:lstStyle/>
                    <a:p>
                      <a:pPr>
                        <a:lnSpc>
                          <a:spcPct val="107000"/>
                        </a:lnSpc>
                        <a:spcAft>
                          <a:spcPts val="800"/>
                        </a:spcAft>
                      </a:pPr>
                      <a:r>
                        <a:rPr lang="en-IN" sz="1600">
                          <a:effectLst/>
                        </a:rPr>
                        <a:t>DAYS_EMPLOYED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Duration of work in days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805531305"/>
                  </a:ext>
                </a:extLst>
              </a:tr>
              <a:tr h="402098">
                <a:tc>
                  <a:txBody>
                    <a:bodyPr/>
                    <a:lstStyle/>
                    <a:p>
                      <a:pPr>
                        <a:lnSpc>
                          <a:spcPct val="107000"/>
                        </a:lnSpc>
                        <a:spcAft>
                          <a:spcPts val="800"/>
                        </a:spcAft>
                      </a:pPr>
                      <a:r>
                        <a:rPr lang="en-IN" sz="1600">
                          <a:effectLst/>
                        </a:rPr>
                        <a:t>FLAG_MOBIL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 mobile phone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2905316219"/>
                  </a:ext>
                </a:extLst>
              </a:tr>
              <a:tr h="402098">
                <a:tc>
                  <a:txBody>
                    <a:bodyPr/>
                    <a:lstStyle/>
                    <a:p>
                      <a:pPr>
                        <a:lnSpc>
                          <a:spcPct val="107000"/>
                        </a:lnSpc>
                        <a:spcAft>
                          <a:spcPts val="800"/>
                        </a:spcAft>
                      </a:pPr>
                      <a:r>
                        <a:rPr lang="en-IN" sz="1600">
                          <a:effectLst/>
                        </a:rPr>
                        <a:t>FLAGWORKPHONE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 work phone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4089028901"/>
                  </a:ext>
                </a:extLst>
              </a:tr>
              <a:tr h="402098">
                <a:tc>
                  <a:txBody>
                    <a:bodyPr/>
                    <a:lstStyle/>
                    <a:p>
                      <a:pPr>
                        <a:lnSpc>
                          <a:spcPct val="107000"/>
                        </a:lnSpc>
                        <a:spcAft>
                          <a:spcPts val="800"/>
                        </a:spcAft>
                      </a:pPr>
                      <a:r>
                        <a:rPr lang="en-IN" sz="1600">
                          <a:effectLst/>
                        </a:rPr>
                        <a:t>FLAG_PHONE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 phone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dirty="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894796788"/>
                  </a:ext>
                </a:extLst>
              </a:tr>
              <a:tr h="402098">
                <a:tc>
                  <a:txBody>
                    <a:bodyPr/>
                    <a:lstStyle/>
                    <a:p>
                      <a:pPr>
                        <a:lnSpc>
                          <a:spcPct val="107000"/>
                        </a:lnSpc>
                        <a:spcAft>
                          <a:spcPts val="800"/>
                        </a:spcAft>
                      </a:pPr>
                      <a:r>
                        <a:rPr lang="en-IN" sz="1600">
                          <a:effectLst/>
                        </a:rPr>
                        <a:t>FLAG_EMAIL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Is there an email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992036878"/>
                  </a:ext>
                </a:extLst>
              </a:tr>
              <a:tr h="402098">
                <a:tc>
                  <a:txBody>
                    <a:bodyPr/>
                    <a:lstStyle/>
                    <a:p>
                      <a:pPr>
                        <a:lnSpc>
                          <a:spcPct val="107000"/>
                        </a:lnSpc>
                        <a:spcAft>
                          <a:spcPts val="800"/>
                        </a:spcAft>
                      </a:pPr>
                      <a:r>
                        <a:rPr lang="en-IN" sz="1600">
                          <a:effectLst/>
                        </a:rPr>
                        <a:t>JOB</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Job</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pPr>
                      <a:endParaRPr lang="en-IN" sz="1800">
                        <a:effectLst/>
                        <a:latin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365899908"/>
                  </a:ext>
                </a:extLst>
              </a:tr>
              <a:tr h="910001">
                <a:tc>
                  <a:txBody>
                    <a:bodyPr/>
                    <a:lstStyle/>
                    <a:p>
                      <a:pPr>
                        <a:lnSpc>
                          <a:spcPct val="107000"/>
                        </a:lnSpc>
                        <a:spcAft>
                          <a:spcPts val="800"/>
                        </a:spcAft>
                      </a:pPr>
                      <a:r>
                        <a:rPr lang="en-IN" sz="1600">
                          <a:effectLst/>
                        </a:rPr>
                        <a:t>BEGIN_MONTHS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Record month</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The month of the extracted data is the starting point, backwards, 0 is the current month, -1 is the previous month, and so 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1159878288"/>
                  </a:ext>
                </a:extLst>
              </a:tr>
              <a:tr h="1674292">
                <a:tc>
                  <a:txBody>
                    <a:bodyPr/>
                    <a:lstStyle/>
                    <a:p>
                      <a:pPr>
                        <a:lnSpc>
                          <a:spcPct val="107000"/>
                        </a:lnSpc>
                        <a:spcAft>
                          <a:spcPts val="800"/>
                        </a:spcAft>
                      </a:pPr>
                      <a:r>
                        <a:rPr lang="en-IN" sz="1600">
                          <a:effectLst/>
                        </a:rPr>
                        <a:t>STATUS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Status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0: 1-29 days past due 1: 30-59 days past due 2: 60-89 days overdue 3: 90-119 days overdue 4: 120-149 days overdue 5: Overdue or bad debts, write-offs for more than 150 days C: paid off that month X: No loan for the month</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3872099373"/>
                  </a:ext>
                </a:extLst>
              </a:tr>
              <a:tr h="545590">
                <a:tc>
                  <a:txBody>
                    <a:bodyPr/>
                    <a:lstStyle/>
                    <a:p>
                      <a:pPr>
                        <a:lnSpc>
                          <a:spcPct val="107000"/>
                        </a:lnSpc>
                        <a:spcAft>
                          <a:spcPts val="800"/>
                        </a:spcAft>
                      </a:pPr>
                      <a:r>
                        <a:rPr lang="en-IN" sz="1600">
                          <a:effectLst/>
                        </a:rPr>
                        <a:t>TARGET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a:effectLst/>
                        </a:rPr>
                        <a:t>Target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tc>
                  <a:txBody>
                    <a:bodyPr/>
                    <a:lstStyle/>
                    <a:p>
                      <a:pPr>
                        <a:lnSpc>
                          <a:spcPct val="107000"/>
                        </a:lnSpc>
                        <a:spcAft>
                          <a:spcPts val="800"/>
                        </a:spcAft>
                      </a:pPr>
                      <a:r>
                        <a:rPr lang="en-IN" sz="1600" dirty="0">
                          <a:effectLst/>
                        </a:rPr>
                        <a:t>Risk user are marked as '1', else are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30335" marR="130335" marT="48876" marB="38014"/>
                </a:tc>
                <a:extLst>
                  <a:ext uri="{0D108BD9-81ED-4DB2-BD59-A6C34878D82A}">
                    <a16:rowId xmlns:a16="http://schemas.microsoft.com/office/drawing/2014/main" val="1656837372"/>
                  </a:ext>
                </a:extLst>
              </a:tr>
            </a:tbl>
          </a:graphicData>
        </a:graphic>
      </p:graphicFrame>
      <p:sp>
        <p:nvSpPr>
          <p:cNvPr id="10" name="TextBox 9">
            <a:extLst>
              <a:ext uri="{FF2B5EF4-FFF2-40B4-BE49-F238E27FC236}">
                <a16:creationId xmlns:a16="http://schemas.microsoft.com/office/drawing/2014/main" id="{25D2C52E-FA31-1B71-B93C-622896581127}"/>
              </a:ext>
            </a:extLst>
          </p:cNvPr>
          <p:cNvSpPr txBox="1"/>
          <p:nvPr/>
        </p:nvSpPr>
        <p:spPr>
          <a:xfrm>
            <a:off x="12660310" y="4127837"/>
            <a:ext cx="5585583" cy="1015663"/>
          </a:xfrm>
          <a:prstGeom prst="rect">
            <a:avLst/>
          </a:prstGeom>
          <a:noFill/>
        </p:spPr>
        <p:txBody>
          <a:bodyPr wrap="square" rtlCol="0">
            <a:spAutoFit/>
          </a:bodyPr>
          <a:lstStyle/>
          <a:p>
            <a:r>
              <a:rPr lang="en-IN" sz="6000" b="1" dirty="0"/>
              <a:t>Data Dictionary</a:t>
            </a:r>
          </a:p>
        </p:txBody>
      </p:sp>
    </p:spTree>
    <p:extLst>
      <p:ext uri="{BB962C8B-B14F-4D97-AF65-F5344CB8AC3E}">
        <p14:creationId xmlns:p14="http://schemas.microsoft.com/office/powerpoint/2010/main" val="2437018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723900"/>
            <a:ext cx="9906000" cy="1295400"/>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2">
            <a:extLst>
              <a:ext uri="{FF2B5EF4-FFF2-40B4-BE49-F238E27FC236}">
                <a16:creationId xmlns:a16="http://schemas.microsoft.com/office/drawing/2014/main" id="{517FC352-BDA7-F0EE-8CAE-1158B849CC21}"/>
              </a:ext>
            </a:extLst>
          </p:cNvPr>
          <p:cNvSpPr txBox="1"/>
          <p:nvPr/>
        </p:nvSpPr>
        <p:spPr>
          <a:xfrm>
            <a:off x="890064" y="3997757"/>
            <a:ext cx="16940736" cy="4524315"/>
          </a:xfrm>
          <a:prstGeom prst="rect">
            <a:avLst/>
          </a:prstGeom>
          <a:noFill/>
        </p:spPr>
        <p:txBody>
          <a:bodyPr wrap="square" rtlCol="0">
            <a:spAutoFit/>
          </a:bodyPr>
          <a:lstStyle/>
          <a:p>
            <a:pPr marL="571500" indent="-571500">
              <a:buFont typeface="Arial" panose="020B0604020202020204" pitchFamily="34" charset="0"/>
              <a:buChar char="•"/>
            </a:pPr>
            <a:r>
              <a:rPr lang="en-IN" sz="3600" dirty="0"/>
              <a:t>There are no null values in the data.</a:t>
            </a:r>
          </a:p>
          <a:p>
            <a:pPr marL="571500" indent="-571500">
              <a:buFont typeface="Arial" panose="020B0604020202020204" pitchFamily="34" charset="0"/>
              <a:buChar char="•"/>
            </a:pPr>
            <a:r>
              <a:rPr lang="en-IN" sz="3600" dirty="0"/>
              <a:t>We dropped some irrelevant columns </a:t>
            </a:r>
            <a:r>
              <a:rPr lang="en-IN" sz="3600" dirty="0" err="1"/>
              <a:t>i.e</a:t>
            </a:r>
            <a:r>
              <a:rPr lang="en-IN" sz="3600" dirty="0"/>
              <a:t> </a:t>
            </a:r>
            <a:r>
              <a:rPr lang="en-US" sz="3600" dirty="0"/>
              <a:t>"ID","FLAG_MOBIL","FLAG_WORK_PHONE","FLAG_OWN_CAR","FLAG_OWN_REALTY“</a:t>
            </a:r>
          </a:p>
          <a:p>
            <a:pPr marL="571500" indent="-571500">
              <a:buFont typeface="Arial" panose="020B0604020202020204" pitchFamily="34" charset="0"/>
              <a:buChar char="•"/>
            </a:pPr>
            <a:r>
              <a:rPr lang="en-IN" sz="3600" dirty="0"/>
              <a:t>We changed the Target data type as object as it was int in the dataset.</a:t>
            </a:r>
          </a:p>
          <a:p>
            <a:pPr marL="571500" indent="-571500">
              <a:buFont typeface="Arial" panose="020B0604020202020204" pitchFamily="34" charset="0"/>
              <a:buChar char="•"/>
            </a:pPr>
            <a:r>
              <a:rPr lang="en-IN" sz="3600" dirty="0"/>
              <a:t>For encoding we used WOE Encoder from </a:t>
            </a:r>
            <a:r>
              <a:rPr lang="en-IN" sz="3600" dirty="0" err="1"/>
              <a:t>feature_engine.encoding</a:t>
            </a:r>
            <a:r>
              <a:rPr lang="en-IN" sz="3600" dirty="0"/>
              <a:t> library </a:t>
            </a:r>
          </a:p>
          <a:p>
            <a:pPr algn="l">
              <a:buFont typeface="Arial" panose="020B0604020202020204" pitchFamily="34" charset="0"/>
              <a:buChar char="•"/>
            </a:pPr>
            <a:r>
              <a:rPr lang="en-US" sz="3600" dirty="0">
                <a:latin typeface="Arial" panose="020B0604020202020204" pitchFamily="34" charset="0"/>
                <a:cs typeface="Arial" panose="020B0604020202020204" pitchFamily="34" charset="0"/>
              </a:rPr>
              <a:t>   D</a:t>
            </a:r>
            <a:r>
              <a:rPr lang="en-US" sz="3600" b="0" i="0" dirty="0">
                <a:effectLst/>
                <a:latin typeface="Arial" panose="020B0604020202020204" pitchFamily="34" charset="0"/>
                <a:cs typeface="Arial" panose="020B0604020202020204" pitchFamily="34" charset="0"/>
              </a:rPr>
              <a:t>ealing missing value with WOE library</a:t>
            </a:r>
          </a:p>
          <a:p>
            <a:pPr algn="l">
              <a:buFont typeface="Arial" panose="020B0604020202020204" pitchFamily="34" charset="0"/>
              <a:buChar char="•"/>
            </a:pPr>
            <a:r>
              <a:rPr lang="en-US" sz="3600" b="0" i="0" dirty="0">
                <a:effectLst/>
                <a:latin typeface="Arial" panose="020B0604020202020204" pitchFamily="34" charset="0"/>
                <a:cs typeface="Arial" panose="020B0604020202020204" pitchFamily="34" charset="0"/>
              </a:rPr>
              <a:t>   We have given missing values a separate class in the feature occupation type</a:t>
            </a:r>
            <a:endParaRPr lang="en-IN" sz="3600" dirty="0"/>
          </a:p>
          <a:p>
            <a:pPr marL="571500" indent="-571500">
              <a:buFont typeface="Arial" panose="020B0604020202020204" pitchFamily="34" charset="0"/>
              <a:buChar char="•"/>
            </a:pPr>
            <a:endParaRPr lang="en-IN" sz="3600" dirty="0"/>
          </a:p>
        </p:txBody>
      </p:sp>
      <p:sp>
        <p:nvSpPr>
          <p:cNvPr id="6" name="TextBox 5">
            <a:extLst>
              <a:ext uri="{FF2B5EF4-FFF2-40B4-BE49-F238E27FC236}">
                <a16:creationId xmlns:a16="http://schemas.microsoft.com/office/drawing/2014/main" id="{01B3E5A5-3204-292D-5E70-DC135583D88E}"/>
              </a:ext>
            </a:extLst>
          </p:cNvPr>
          <p:cNvSpPr txBox="1"/>
          <p:nvPr/>
        </p:nvSpPr>
        <p:spPr>
          <a:xfrm flipH="1">
            <a:off x="890064" y="858264"/>
            <a:ext cx="8050531" cy="923330"/>
          </a:xfrm>
          <a:prstGeom prst="rect">
            <a:avLst/>
          </a:prstGeom>
          <a:noFill/>
        </p:spPr>
        <p:txBody>
          <a:bodyPr wrap="square" rtlCol="0">
            <a:spAutoFit/>
          </a:bodyPr>
          <a:lstStyle/>
          <a:p>
            <a:r>
              <a:rPr lang="en-IN" sz="5400" dirty="0">
                <a:latin typeface="Arial" panose="020B0604020202020204" pitchFamily="34" charset="0"/>
                <a:cs typeface="Arial" panose="020B0604020202020204" pitchFamily="34" charset="0"/>
              </a:rPr>
              <a:t>About the Data</a:t>
            </a:r>
          </a:p>
        </p:txBody>
      </p:sp>
    </p:spTree>
    <p:extLst>
      <p:ext uri="{BB962C8B-B14F-4D97-AF65-F5344CB8AC3E}">
        <p14:creationId xmlns:p14="http://schemas.microsoft.com/office/powerpoint/2010/main" val="115311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2947"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9524819" y="8561752"/>
            <a:ext cx="5257982" cy="3266927"/>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sp>
        <p:nvSpPr>
          <p:cNvPr id="9" name="TextBox 9"/>
          <p:cNvSpPr txBox="1"/>
          <p:nvPr/>
        </p:nvSpPr>
        <p:spPr>
          <a:xfrm>
            <a:off x="9291316" y="2557444"/>
            <a:ext cx="8763001" cy="4569713"/>
          </a:xfrm>
          <a:prstGeom prst="rect">
            <a:avLst/>
          </a:prstGeom>
        </p:spPr>
        <p:txBody>
          <a:bodyPr wrap="square" lIns="0" tIns="0" rIns="0" bIns="0" rtlCol="0" anchor="t">
            <a:spAutoFit/>
          </a:bodyPr>
          <a:lstStyle/>
          <a:p>
            <a:pPr marL="0" lvl="0" indent="0">
              <a:lnSpc>
                <a:spcPts val="6959"/>
              </a:lnSpc>
              <a:spcBef>
                <a:spcPct val="0"/>
              </a:spcBef>
            </a:pPr>
            <a:r>
              <a:rPr lang="en-US" sz="11500" u="none" dirty="0">
                <a:solidFill>
                  <a:srgbClr val="FFFFFF"/>
                </a:solidFill>
                <a:latin typeface="MS Reference Sans Serif" panose="020B0604030504040204" pitchFamily="34" charset="0"/>
              </a:rPr>
              <a:t>Exploratory</a:t>
            </a:r>
          </a:p>
          <a:p>
            <a:pPr marL="0" lvl="0" indent="0">
              <a:lnSpc>
                <a:spcPts val="6959"/>
              </a:lnSpc>
              <a:spcBef>
                <a:spcPct val="0"/>
              </a:spcBef>
            </a:pPr>
            <a:endParaRPr lang="en-US" sz="11500" dirty="0">
              <a:solidFill>
                <a:srgbClr val="FFFFFF"/>
              </a:solidFill>
              <a:latin typeface="MS Reference Sans Serif" panose="020B0604030504040204" pitchFamily="34" charset="0"/>
            </a:endParaRPr>
          </a:p>
          <a:p>
            <a:pPr marL="0" lvl="0" indent="0">
              <a:lnSpc>
                <a:spcPts val="6959"/>
              </a:lnSpc>
              <a:spcBef>
                <a:spcPct val="0"/>
              </a:spcBef>
            </a:pPr>
            <a:r>
              <a:rPr lang="en-US" sz="11500" u="none" dirty="0">
                <a:solidFill>
                  <a:srgbClr val="FFFFFF"/>
                </a:solidFill>
                <a:latin typeface="MS Reference Sans Serif" panose="020B0604030504040204" pitchFamily="34" charset="0"/>
              </a:rPr>
              <a:t>Data</a:t>
            </a:r>
          </a:p>
          <a:p>
            <a:pPr marL="0" lvl="0" indent="0">
              <a:lnSpc>
                <a:spcPts val="6959"/>
              </a:lnSpc>
              <a:spcBef>
                <a:spcPct val="0"/>
              </a:spcBef>
            </a:pPr>
            <a:endParaRPr lang="en-US" sz="11500" dirty="0">
              <a:solidFill>
                <a:srgbClr val="FFFFFF"/>
              </a:solidFill>
              <a:latin typeface="MS Reference Sans Serif" panose="020B0604030504040204" pitchFamily="34" charset="0"/>
            </a:endParaRPr>
          </a:p>
          <a:p>
            <a:pPr marL="0" lvl="0" indent="0">
              <a:lnSpc>
                <a:spcPts val="6959"/>
              </a:lnSpc>
              <a:spcBef>
                <a:spcPct val="0"/>
              </a:spcBef>
            </a:pPr>
            <a:r>
              <a:rPr lang="en-US" sz="11500" u="none" dirty="0">
                <a:solidFill>
                  <a:srgbClr val="FFFFFF"/>
                </a:solidFill>
                <a:latin typeface="MS Reference Sans Serif" panose="020B0604030504040204" pitchFamily="34" charset="0"/>
              </a:rPr>
              <a:t>Analysis</a:t>
            </a:r>
          </a:p>
        </p:txBody>
      </p:sp>
      <p:graphicFrame>
        <p:nvGraphicFramePr>
          <p:cNvPr id="2" name="Diagram 1">
            <a:extLst>
              <a:ext uri="{FF2B5EF4-FFF2-40B4-BE49-F238E27FC236}">
                <a16:creationId xmlns:a16="http://schemas.microsoft.com/office/drawing/2014/main" id="{FFDB59EA-3616-BD8D-068C-404BFE91C51A}"/>
              </a:ext>
            </a:extLst>
          </p:cNvPr>
          <p:cNvGraphicFramePr/>
          <p:nvPr>
            <p:extLst>
              <p:ext uri="{D42A27DB-BD31-4B8C-83A1-F6EECF244321}">
                <p14:modId xmlns:p14="http://schemas.microsoft.com/office/powerpoint/2010/main" val="1627886994"/>
              </p:ext>
            </p:extLst>
          </p:nvPr>
        </p:nvGraphicFramePr>
        <p:xfrm>
          <a:off x="233683" y="190500"/>
          <a:ext cx="8910317" cy="1043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056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2252</Words>
  <Application>Microsoft Office PowerPoint</Application>
  <PresentationFormat>Custom</PresentationFormat>
  <Paragraphs>189</Paragraphs>
  <Slides>24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Inter</vt:lpstr>
      <vt:lpstr>MS Reference Sans Serif</vt:lpstr>
      <vt:lpstr>Algerian</vt:lpstr>
      <vt:lpstr>Noto Sans</vt:lpstr>
      <vt:lpstr>Arial</vt:lpstr>
      <vt:lpstr>Wingdings</vt:lpstr>
      <vt:lpstr>Elephant</vt:lpstr>
      <vt:lpstr>Open Sans Bold</vt:lpstr>
      <vt:lpstr>Times New Roman</vt:lpstr>
      <vt:lpstr>Calibri</vt:lpstr>
      <vt:lpstr>Arial Rounded MT Bold</vt:lpstr>
      <vt:lpstr>Lato</vt:lpstr>
      <vt:lpstr>Corbel</vt:lpstr>
      <vt:lpstr>Open Sauce SemiBold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Business Infographic</dc:title>
  <dc:creator>Korisnik</dc:creator>
  <cp:lastModifiedBy>Harsh Vardhan</cp:lastModifiedBy>
  <cp:revision>12</cp:revision>
  <dcterms:created xsi:type="dcterms:W3CDTF">2006-08-16T00:00:00Z</dcterms:created>
  <dcterms:modified xsi:type="dcterms:W3CDTF">2022-12-23T17:23:04Z</dcterms:modified>
  <dc:identifier>DAFIz7vp0-k</dc:identifier>
</cp:coreProperties>
</file>